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Bebas Neue"/>
      <p:regular r:id="rId17"/>
    </p:embeddedFont>
    <p:embeddedFont>
      <p:font typeface="Albert Sans"/>
      <p:regular r:id="rId18"/>
      <p:bold r:id="rId19"/>
      <p:italic r:id="rId20"/>
      <p:boldItalic r:id="rId21"/>
    </p:embeddedFont>
    <p:embeddedFont>
      <p:font typeface="Space Grotesk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gQ13l5T5PNmnH8fgbAl0SzrPaW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bertSans-italic.fntdata"/><Relationship Id="rId11" Type="http://schemas.openxmlformats.org/officeDocument/2006/relationships/slide" Target="slides/slide7.xml"/><Relationship Id="rId22" Type="http://schemas.openxmlformats.org/officeDocument/2006/relationships/font" Target="fonts/SpaceGrotesk-regular.fntdata"/><Relationship Id="rId10" Type="http://schemas.openxmlformats.org/officeDocument/2006/relationships/slide" Target="slides/slide6.xml"/><Relationship Id="rId21" Type="http://schemas.openxmlformats.org/officeDocument/2006/relationships/font" Target="fonts/AlbertSans-boldItalic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SpaceGrotesk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BebasNeue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lbertSans-bold.fntdata"/><Relationship Id="rId6" Type="http://schemas.openxmlformats.org/officeDocument/2006/relationships/slide" Target="slides/slide2.xml"/><Relationship Id="rId18" Type="http://schemas.openxmlformats.org/officeDocument/2006/relationships/font" Target="fonts/Albert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4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We would like to have a slide looks tech and a bit fancy. (maybe also a bit darker blue??)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We are not sure what kind of paten or image would be adding here yet. Feel free to add and edit it.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9a2c8c83b1_0_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29a2c8c83b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9fe9295c0_2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99fe9295c0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99fe9295c0_2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99fe9295c0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99fe9295c0_2_1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299fe9295c0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99fe9295c0_2_1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299fe9295c0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Feel free to edit it.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0801400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4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64"/>
          <p:cNvSpPr/>
          <p:nvPr/>
        </p:nvSpPr>
        <p:spPr>
          <a:xfrm>
            <a:off x="975650" y="3777037"/>
            <a:ext cx="555600" cy="5556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64"/>
          <p:cNvSpPr/>
          <p:nvPr/>
        </p:nvSpPr>
        <p:spPr>
          <a:xfrm>
            <a:off x="886925" y="305382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4"/>
          <p:cNvSpPr/>
          <p:nvPr/>
        </p:nvSpPr>
        <p:spPr>
          <a:xfrm>
            <a:off x="1073825" y="3221063"/>
            <a:ext cx="151500" cy="151500"/>
          </a:xfrm>
          <a:prstGeom prst="ellipse">
            <a:avLst/>
          </a:prstGeom>
          <a:gradFill>
            <a:gsLst>
              <a:gs pos="0">
                <a:srgbClr val="AD8DFF">
                  <a:alpha val="9411"/>
                </a:srgbClr>
              </a:gs>
              <a:gs pos="100000">
                <a:srgbClr val="6746B9">
                  <a:alpha val="941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" name="Google Shape;86;p64"/>
          <p:cNvGrpSpPr/>
          <p:nvPr/>
        </p:nvGrpSpPr>
        <p:grpSpPr>
          <a:xfrm>
            <a:off x="1225335" y="3471179"/>
            <a:ext cx="835711" cy="835711"/>
            <a:chOff x="1221094" y="2847175"/>
            <a:chExt cx="554700" cy="554700"/>
          </a:xfrm>
        </p:grpSpPr>
        <p:sp>
          <p:nvSpPr>
            <p:cNvPr id="87" name="Google Shape;87;p64"/>
            <p:cNvSpPr/>
            <p:nvPr/>
          </p:nvSpPr>
          <p:spPr>
            <a:xfrm>
              <a:off x="1221094" y="2847175"/>
              <a:ext cx="554700" cy="5547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64"/>
            <p:cNvSpPr/>
            <p:nvPr/>
          </p:nvSpPr>
          <p:spPr>
            <a:xfrm>
              <a:off x="1288144" y="2914222"/>
              <a:ext cx="420600" cy="4206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9" name="Google Shape;89;p64"/>
            <p:cNvGrpSpPr/>
            <p:nvPr/>
          </p:nvGrpSpPr>
          <p:grpSpPr>
            <a:xfrm>
              <a:off x="1389861" y="2980064"/>
              <a:ext cx="217166" cy="258028"/>
              <a:chOff x="-48233050" y="3569725"/>
              <a:chExt cx="252050" cy="299475"/>
            </a:xfrm>
          </p:grpSpPr>
          <p:sp>
            <p:nvSpPr>
              <p:cNvPr id="90" name="Google Shape;90;p64"/>
              <p:cNvSpPr/>
              <p:nvPr/>
            </p:nvSpPr>
            <p:spPr>
              <a:xfrm>
                <a:off x="-48233050" y="3569725"/>
                <a:ext cx="252050" cy="299475"/>
              </a:xfrm>
              <a:custGeom>
                <a:rect b="b" l="l" r="r" t="t"/>
                <a:pathLst>
                  <a:path extrusionOk="0" h="11979" w="10082">
                    <a:moveTo>
                      <a:pt x="5230" y="1393"/>
                    </a:moveTo>
                    <a:cubicBezTo>
                      <a:pt x="5419" y="1393"/>
                      <a:pt x="5577" y="1551"/>
                      <a:pt x="5577" y="1740"/>
                    </a:cubicBezTo>
                    <a:lnTo>
                      <a:pt x="5577" y="1960"/>
                    </a:lnTo>
                    <a:cubicBezTo>
                      <a:pt x="5703" y="2023"/>
                      <a:pt x="5829" y="2086"/>
                      <a:pt x="5923" y="2181"/>
                    </a:cubicBezTo>
                    <a:lnTo>
                      <a:pt x="6144" y="2055"/>
                    </a:lnTo>
                    <a:cubicBezTo>
                      <a:pt x="6194" y="2025"/>
                      <a:pt x="6251" y="2011"/>
                      <a:pt x="6308" y="2011"/>
                    </a:cubicBezTo>
                    <a:cubicBezTo>
                      <a:pt x="6430" y="2011"/>
                      <a:pt x="6552" y="2074"/>
                      <a:pt x="6616" y="2181"/>
                    </a:cubicBezTo>
                    <a:lnTo>
                      <a:pt x="7309" y="3410"/>
                    </a:lnTo>
                    <a:cubicBezTo>
                      <a:pt x="7467" y="3725"/>
                      <a:pt x="7246" y="3819"/>
                      <a:pt x="6963" y="3977"/>
                    </a:cubicBezTo>
                    <a:lnTo>
                      <a:pt x="6963" y="4386"/>
                    </a:lnTo>
                    <a:cubicBezTo>
                      <a:pt x="7246" y="4544"/>
                      <a:pt x="7467" y="4670"/>
                      <a:pt x="7309" y="4985"/>
                    </a:cubicBezTo>
                    <a:lnTo>
                      <a:pt x="6616" y="6182"/>
                    </a:lnTo>
                    <a:cubicBezTo>
                      <a:pt x="6531" y="6289"/>
                      <a:pt x="6417" y="6366"/>
                      <a:pt x="6303" y="6366"/>
                    </a:cubicBezTo>
                    <a:cubicBezTo>
                      <a:pt x="6249" y="6366"/>
                      <a:pt x="6195" y="6349"/>
                      <a:pt x="6144" y="6308"/>
                    </a:cubicBezTo>
                    <a:lnTo>
                      <a:pt x="5923" y="6182"/>
                    </a:lnTo>
                    <a:cubicBezTo>
                      <a:pt x="5829" y="6277"/>
                      <a:pt x="5703" y="6340"/>
                      <a:pt x="5577" y="6403"/>
                    </a:cubicBezTo>
                    <a:lnTo>
                      <a:pt x="5577" y="6623"/>
                    </a:lnTo>
                    <a:cubicBezTo>
                      <a:pt x="5577" y="6812"/>
                      <a:pt x="5419" y="6970"/>
                      <a:pt x="5230" y="6970"/>
                    </a:cubicBezTo>
                    <a:lnTo>
                      <a:pt x="3812" y="6970"/>
                    </a:lnTo>
                    <a:cubicBezTo>
                      <a:pt x="3623" y="6970"/>
                      <a:pt x="3466" y="6812"/>
                      <a:pt x="3466" y="6623"/>
                    </a:cubicBezTo>
                    <a:lnTo>
                      <a:pt x="3466" y="6403"/>
                    </a:lnTo>
                    <a:cubicBezTo>
                      <a:pt x="3340" y="6340"/>
                      <a:pt x="3214" y="6277"/>
                      <a:pt x="3119" y="6182"/>
                    </a:cubicBezTo>
                    <a:lnTo>
                      <a:pt x="2899" y="6308"/>
                    </a:lnTo>
                    <a:cubicBezTo>
                      <a:pt x="2848" y="6338"/>
                      <a:pt x="2791" y="6352"/>
                      <a:pt x="2734" y="6352"/>
                    </a:cubicBezTo>
                    <a:cubicBezTo>
                      <a:pt x="2613" y="6352"/>
                      <a:pt x="2490" y="6289"/>
                      <a:pt x="2426" y="6182"/>
                    </a:cubicBezTo>
                    <a:lnTo>
                      <a:pt x="1733" y="4985"/>
                    </a:lnTo>
                    <a:cubicBezTo>
                      <a:pt x="1638" y="4827"/>
                      <a:pt x="1670" y="4575"/>
                      <a:pt x="1859" y="4512"/>
                    </a:cubicBezTo>
                    <a:lnTo>
                      <a:pt x="2048" y="4386"/>
                    </a:lnTo>
                    <a:lnTo>
                      <a:pt x="2048" y="3977"/>
                    </a:lnTo>
                    <a:lnTo>
                      <a:pt x="1859" y="3882"/>
                    </a:lnTo>
                    <a:cubicBezTo>
                      <a:pt x="1702" y="3788"/>
                      <a:pt x="1607" y="3536"/>
                      <a:pt x="1733" y="3410"/>
                    </a:cubicBezTo>
                    <a:lnTo>
                      <a:pt x="2426" y="2181"/>
                    </a:lnTo>
                    <a:cubicBezTo>
                      <a:pt x="2490" y="2074"/>
                      <a:pt x="2612" y="1997"/>
                      <a:pt x="2733" y="1997"/>
                    </a:cubicBezTo>
                    <a:cubicBezTo>
                      <a:pt x="2790" y="1997"/>
                      <a:pt x="2848" y="2014"/>
                      <a:pt x="2899" y="2055"/>
                    </a:cubicBezTo>
                    <a:lnTo>
                      <a:pt x="3119" y="2181"/>
                    </a:lnTo>
                    <a:cubicBezTo>
                      <a:pt x="3214" y="2086"/>
                      <a:pt x="3340" y="2023"/>
                      <a:pt x="3466" y="1960"/>
                    </a:cubicBezTo>
                    <a:lnTo>
                      <a:pt x="3466" y="1740"/>
                    </a:lnTo>
                    <a:cubicBezTo>
                      <a:pt x="3466" y="1551"/>
                      <a:pt x="3623" y="1393"/>
                      <a:pt x="3812" y="1393"/>
                    </a:cubicBezTo>
                    <a:close/>
                    <a:moveTo>
                      <a:pt x="4547" y="0"/>
                    </a:moveTo>
                    <a:cubicBezTo>
                      <a:pt x="3499" y="0"/>
                      <a:pt x="2484" y="337"/>
                      <a:pt x="1670" y="984"/>
                    </a:cubicBezTo>
                    <a:cubicBezTo>
                      <a:pt x="630" y="1866"/>
                      <a:pt x="0" y="3158"/>
                      <a:pt x="0" y="4544"/>
                    </a:cubicBezTo>
                    <a:cubicBezTo>
                      <a:pt x="0" y="5804"/>
                      <a:pt x="504" y="6970"/>
                      <a:pt x="1418" y="7852"/>
                    </a:cubicBezTo>
                    <a:lnTo>
                      <a:pt x="1418" y="11632"/>
                    </a:lnTo>
                    <a:cubicBezTo>
                      <a:pt x="1418" y="11821"/>
                      <a:pt x="1575" y="11979"/>
                      <a:pt x="1765" y="11979"/>
                    </a:cubicBezTo>
                    <a:lnTo>
                      <a:pt x="5986" y="11979"/>
                    </a:lnTo>
                    <a:cubicBezTo>
                      <a:pt x="6175" y="11979"/>
                      <a:pt x="6333" y="11821"/>
                      <a:pt x="6333" y="11632"/>
                    </a:cubicBezTo>
                    <a:lnTo>
                      <a:pt x="6333" y="10530"/>
                    </a:lnTo>
                    <a:lnTo>
                      <a:pt x="8097" y="10530"/>
                    </a:lnTo>
                    <a:cubicBezTo>
                      <a:pt x="8286" y="10530"/>
                      <a:pt x="8444" y="10372"/>
                      <a:pt x="8444" y="10183"/>
                    </a:cubicBezTo>
                    <a:lnTo>
                      <a:pt x="8444" y="8387"/>
                    </a:lnTo>
                    <a:lnTo>
                      <a:pt x="9042" y="8387"/>
                    </a:lnTo>
                    <a:cubicBezTo>
                      <a:pt x="9389" y="8387"/>
                      <a:pt x="9767" y="8198"/>
                      <a:pt x="9956" y="7883"/>
                    </a:cubicBezTo>
                    <a:cubicBezTo>
                      <a:pt x="10082" y="7568"/>
                      <a:pt x="10082" y="7190"/>
                      <a:pt x="9924" y="6875"/>
                    </a:cubicBezTo>
                    <a:lnTo>
                      <a:pt x="9042" y="5237"/>
                    </a:lnTo>
                    <a:cubicBezTo>
                      <a:pt x="9137" y="4701"/>
                      <a:pt x="9137" y="4134"/>
                      <a:pt x="9011" y="3599"/>
                    </a:cubicBezTo>
                    <a:cubicBezTo>
                      <a:pt x="8664" y="1866"/>
                      <a:pt x="7246" y="480"/>
                      <a:pt x="5545" y="102"/>
                    </a:cubicBezTo>
                    <a:cubicBezTo>
                      <a:pt x="5213" y="34"/>
                      <a:pt x="4878" y="0"/>
                      <a:pt x="45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64"/>
              <p:cNvSpPr/>
              <p:nvPr/>
            </p:nvSpPr>
            <p:spPr>
              <a:xfrm>
                <a:off x="-48170050" y="3622650"/>
                <a:ext cx="100050" cy="103225"/>
              </a:xfrm>
              <a:custGeom>
                <a:rect b="b" l="l" r="r" t="t"/>
                <a:pathLst>
                  <a:path extrusionOk="0" h="4129" w="4002">
                    <a:moveTo>
                      <a:pt x="1985" y="1009"/>
                    </a:moveTo>
                    <a:cubicBezTo>
                      <a:pt x="2584" y="1009"/>
                      <a:pt x="3057" y="1482"/>
                      <a:pt x="3057" y="2080"/>
                    </a:cubicBezTo>
                    <a:cubicBezTo>
                      <a:pt x="3057" y="2647"/>
                      <a:pt x="2584" y="3120"/>
                      <a:pt x="1985" y="3120"/>
                    </a:cubicBezTo>
                    <a:cubicBezTo>
                      <a:pt x="1418" y="3120"/>
                      <a:pt x="946" y="2647"/>
                      <a:pt x="946" y="2080"/>
                    </a:cubicBezTo>
                    <a:cubicBezTo>
                      <a:pt x="946" y="1482"/>
                      <a:pt x="1418" y="1009"/>
                      <a:pt x="1985" y="1009"/>
                    </a:cubicBezTo>
                    <a:close/>
                    <a:moveTo>
                      <a:pt x="1639" y="1"/>
                    </a:moveTo>
                    <a:lnTo>
                      <a:pt x="1639" y="127"/>
                    </a:lnTo>
                    <a:cubicBezTo>
                      <a:pt x="1639" y="284"/>
                      <a:pt x="1576" y="410"/>
                      <a:pt x="1418" y="442"/>
                    </a:cubicBezTo>
                    <a:cubicBezTo>
                      <a:pt x="1198" y="537"/>
                      <a:pt x="1009" y="631"/>
                      <a:pt x="851" y="757"/>
                    </a:cubicBezTo>
                    <a:cubicBezTo>
                      <a:pt x="770" y="818"/>
                      <a:pt x="689" y="853"/>
                      <a:pt x="607" y="853"/>
                    </a:cubicBezTo>
                    <a:cubicBezTo>
                      <a:pt x="562" y="853"/>
                      <a:pt x="518" y="842"/>
                      <a:pt x="473" y="820"/>
                    </a:cubicBezTo>
                    <a:lnTo>
                      <a:pt x="347" y="726"/>
                    </a:lnTo>
                    <a:lnTo>
                      <a:pt x="1" y="1324"/>
                    </a:lnTo>
                    <a:lnTo>
                      <a:pt x="127" y="1387"/>
                    </a:lnTo>
                    <a:cubicBezTo>
                      <a:pt x="221" y="1482"/>
                      <a:pt x="316" y="1639"/>
                      <a:pt x="253" y="1765"/>
                    </a:cubicBezTo>
                    <a:cubicBezTo>
                      <a:pt x="221" y="1986"/>
                      <a:pt x="221" y="2143"/>
                      <a:pt x="253" y="2395"/>
                    </a:cubicBezTo>
                    <a:cubicBezTo>
                      <a:pt x="316" y="2553"/>
                      <a:pt x="221" y="2647"/>
                      <a:pt x="127" y="2742"/>
                    </a:cubicBezTo>
                    <a:lnTo>
                      <a:pt x="1" y="2805"/>
                    </a:lnTo>
                    <a:lnTo>
                      <a:pt x="347" y="3403"/>
                    </a:lnTo>
                    <a:lnTo>
                      <a:pt x="473" y="3340"/>
                    </a:lnTo>
                    <a:cubicBezTo>
                      <a:pt x="532" y="3297"/>
                      <a:pt x="590" y="3273"/>
                      <a:pt x="649" y="3273"/>
                    </a:cubicBezTo>
                    <a:cubicBezTo>
                      <a:pt x="716" y="3273"/>
                      <a:pt x="784" y="3304"/>
                      <a:pt x="851" y="3372"/>
                    </a:cubicBezTo>
                    <a:cubicBezTo>
                      <a:pt x="1009" y="3529"/>
                      <a:pt x="1198" y="3592"/>
                      <a:pt x="1418" y="3687"/>
                    </a:cubicBezTo>
                    <a:cubicBezTo>
                      <a:pt x="1576" y="3718"/>
                      <a:pt x="1639" y="3876"/>
                      <a:pt x="1639" y="4002"/>
                    </a:cubicBezTo>
                    <a:lnTo>
                      <a:pt x="1639" y="4128"/>
                    </a:lnTo>
                    <a:lnTo>
                      <a:pt x="2364" y="4128"/>
                    </a:lnTo>
                    <a:lnTo>
                      <a:pt x="2364" y="4002"/>
                    </a:lnTo>
                    <a:cubicBezTo>
                      <a:pt x="2364" y="3845"/>
                      <a:pt x="2427" y="3718"/>
                      <a:pt x="2584" y="3687"/>
                    </a:cubicBezTo>
                    <a:cubicBezTo>
                      <a:pt x="2805" y="3592"/>
                      <a:pt x="2994" y="3498"/>
                      <a:pt x="3151" y="3372"/>
                    </a:cubicBezTo>
                    <a:cubicBezTo>
                      <a:pt x="3224" y="3317"/>
                      <a:pt x="3298" y="3283"/>
                      <a:pt x="3371" y="3283"/>
                    </a:cubicBezTo>
                    <a:cubicBezTo>
                      <a:pt x="3424" y="3283"/>
                      <a:pt x="3476" y="3301"/>
                      <a:pt x="3529" y="3340"/>
                    </a:cubicBezTo>
                    <a:lnTo>
                      <a:pt x="3655" y="3403"/>
                    </a:lnTo>
                    <a:lnTo>
                      <a:pt x="4002" y="2805"/>
                    </a:lnTo>
                    <a:lnTo>
                      <a:pt x="3876" y="2742"/>
                    </a:lnTo>
                    <a:cubicBezTo>
                      <a:pt x="3781" y="2647"/>
                      <a:pt x="3687" y="2490"/>
                      <a:pt x="3750" y="2395"/>
                    </a:cubicBezTo>
                    <a:cubicBezTo>
                      <a:pt x="3781" y="2143"/>
                      <a:pt x="3781" y="1986"/>
                      <a:pt x="3750" y="1765"/>
                    </a:cubicBezTo>
                    <a:cubicBezTo>
                      <a:pt x="3687" y="1608"/>
                      <a:pt x="3781" y="1482"/>
                      <a:pt x="3876" y="1387"/>
                    </a:cubicBezTo>
                    <a:lnTo>
                      <a:pt x="4002" y="1324"/>
                    </a:lnTo>
                    <a:lnTo>
                      <a:pt x="3655" y="726"/>
                    </a:lnTo>
                    <a:lnTo>
                      <a:pt x="3529" y="820"/>
                    </a:lnTo>
                    <a:cubicBezTo>
                      <a:pt x="3477" y="846"/>
                      <a:pt x="3425" y="861"/>
                      <a:pt x="3373" y="861"/>
                    </a:cubicBezTo>
                    <a:cubicBezTo>
                      <a:pt x="3299" y="861"/>
                      <a:pt x="3225" y="831"/>
                      <a:pt x="3151" y="757"/>
                    </a:cubicBezTo>
                    <a:cubicBezTo>
                      <a:pt x="2994" y="600"/>
                      <a:pt x="2805" y="537"/>
                      <a:pt x="2584" y="442"/>
                    </a:cubicBezTo>
                    <a:cubicBezTo>
                      <a:pt x="2427" y="410"/>
                      <a:pt x="2364" y="253"/>
                      <a:pt x="2364" y="127"/>
                    </a:cubicBezTo>
                    <a:lnTo>
                      <a:pt x="23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64"/>
              <p:cNvSpPr/>
              <p:nvPr/>
            </p:nvSpPr>
            <p:spPr>
              <a:xfrm>
                <a:off x="-48129100" y="3665200"/>
                <a:ext cx="18150" cy="18125"/>
              </a:xfrm>
              <a:custGeom>
                <a:rect b="b" l="l" r="r" t="t"/>
                <a:pathLst>
                  <a:path extrusionOk="0" h="725" w="726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cubicBezTo>
                      <a:pt x="568" y="725"/>
                      <a:pt x="726" y="567"/>
                      <a:pt x="726" y="378"/>
                    </a:cubicBezTo>
                    <a:cubicBezTo>
                      <a:pt x="726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3" name="Google Shape;93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8900044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5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5"/>
          <p:cNvSpPr/>
          <p:nvPr/>
        </p:nvSpPr>
        <p:spPr>
          <a:xfrm>
            <a:off x="7330037" y="744250"/>
            <a:ext cx="555600" cy="5556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65"/>
          <p:cNvGrpSpPr/>
          <p:nvPr/>
        </p:nvGrpSpPr>
        <p:grpSpPr>
          <a:xfrm>
            <a:off x="7558728" y="868951"/>
            <a:ext cx="835737" cy="835737"/>
            <a:chOff x="7774163" y="804325"/>
            <a:chExt cx="587100" cy="587100"/>
          </a:xfrm>
        </p:grpSpPr>
        <p:sp>
          <p:nvSpPr>
            <p:cNvPr id="98" name="Google Shape;98;p65"/>
            <p:cNvSpPr/>
            <p:nvPr/>
          </p:nvSpPr>
          <p:spPr>
            <a:xfrm>
              <a:off x="7774163" y="804325"/>
              <a:ext cx="587100" cy="587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65"/>
            <p:cNvSpPr/>
            <p:nvPr/>
          </p:nvSpPr>
          <p:spPr>
            <a:xfrm>
              <a:off x="7845113" y="8752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" name="Google Shape;100;p65"/>
            <p:cNvGrpSpPr/>
            <p:nvPr/>
          </p:nvGrpSpPr>
          <p:grpSpPr>
            <a:xfrm>
              <a:off x="7941423" y="971571"/>
              <a:ext cx="252594" cy="252615"/>
              <a:chOff x="-44924250" y="3206000"/>
              <a:chExt cx="300100" cy="300125"/>
            </a:xfrm>
          </p:grpSpPr>
          <p:sp>
            <p:nvSpPr>
              <p:cNvPr id="101" name="Google Shape;101;p65"/>
              <p:cNvSpPr/>
              <p:nvPr/>
            </p:nvSpPr>
            <p:spPr>
              <a:xfrm>
                <a:off x="-44747025" y="3365100"/>
                <a:ext cx="122875" cy="87450"/>
              </a:xfrm>
              <a:custGeom>
                <a:rect b="b" l="l" r="r" t="t"/>
                <a:pathLst>
                  <a:path extrusionOk="0" h="3498" w="4915">
                    <a:moveTo>
                      <a:pt x="0" y="1"/>
                    </a:moveTo>
                    <a:lnTo>
                      <a:pt x="0" y="3498"/>
                    </a:lnTo>
                    <a:lnTo>
                      <a:pt x="4915" y="3498"/>
                    </a:lnTo>
                    <a:lnTo>
                      <a:pt x="491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65"/>
              <p:cNvSpPr/>
              <p:nvPr/>
            </p:nvSpPr>
            <p:spPr>
              <a:xfrm>
                <a:off x="-44747025" y="3470650"/>
                <a:ext cx="122875" cy="35475"/>
              </a:xfrm>
              <a:custGeom>
                <a:rect b="b" l="l" r="r" t="t"/>
                <a:pathLst>
                  <a:path extrusionOk="0" h="1419" w="4915">
                    <a:moveTo>
                      <a:pt x="0" y="0"/>
                    </a:moveTo>
                    <a:lnTo>
                      <a:pt x="0" y="347"/>
                    </a:lnTo>
                    <a:cubicBezTo>
                      <a:pt x="0" y="946"/>
                      <a:pt x="473" y="1418"/>
                      <a:pt x="1071" y="1418"/>
                    </a:cubicBezTo>
                    <a:lnTo>
                      <a:pt x="3875" y="1418"/>
                    </a:lnTo>
                    <a:cubicBezTo>
                      <a:pt x="4442" y="1418"/>
                      <a:pt x="4915" y="946"/>
                      <a:pt x="4915" y="347"/>
                    </a:cubicBezTo>
                    <a:lnTo>
                      <a:pt x="49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65"/>
              <p:cNvSpPr/>
              <p:nvPr/>
            </p:nvSpPr>
            <p:spPr>
              <a:xfrm>
                <a:off x="-44747025" y="3313125"/>
                <a:ext cx="122875" cy="35475"/>
              </a:xfrm>
              <a:custGeom>
                <a:rect b="b" l="l" r="r" t="t"/>
                <a:pathLst>
                  <a:path extrusionOk="0" h="1419" w="4915">
                    <a:moveTo>
                      <a:pt x="1071" y="1"/>
                    </a:moveTo>
                    <a:cubicBezTo>
                      <a:pt x="473" y="1"/>
                      <a:pt x="0" y="473"/>
                      <a:pt x="0" y="1072"/>
                    </a:cubicBezTo>
                    <a:lnTo>
                      <a:pt x="0" y="1418"/>
                    </a:lnTo>
                    <a:lnTo>
                      <a:pt x="4915" y="1418"/>
                    </a:lnTo>
                    <a:lnTo>
                      <a:pt x="4915" y="1072"/>
                    </a:lnTo>
                    <a:cubicBezTo>
                      <a:pt x="4915" y="473"/>
                      <a:pt x="4442" y="1"/>
                      <a:pt x="38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65"/>
              <p:cNvSpPr/>
              <p:nvPr/>
            </p:nvSpPr>
            <p:spPr>
              <a:xfrm>
                <a:off x="-44924250" y="3384000"/>
                <a:ext cx="159125" cy="69350"/>
              </a:xfrm>
              <a:custGeom>
                <a:rect b="b" l="l" r="r" t="t"/>
                <a:pathLst>
                  <a:path extrusionOk="0" h="2774" w="6365">
                    <a:moveTo>
                      <a:pt x="1" y="1"/>
                    </a:moveTo>
                    <a:lnTo>
                      <a:pt x="1" y="316"/>
                    </a:lnTo>
                    <a:lnTo>
                      <a:pt x="32" y="316"/>
                    </a:lnTo>
                    <a:cubicBezTo>
                      <a:pt x="32" y="915"/>
                      <a:pt x="505" y="1387"/>
                      <a:pt x="1103" y="1387"/>
                    </a:cubicBezTo>
                    <a:lnTo>
                      <a:pt x="4254" y="1387"/>
                    </a:lnTo>
                    <a:lnTo>
                      <a:pt x="4254" y="2080"/>
                    </a:lnTo>
                    <a:lnTo>
                      <a:pt x="3183" y="2080"/>
                    </a:lnTo>
                    <a:cubicBezTo>
                      <a:pt x="2994" y="2080"/>
                      <a:pt x="2836" y="2238"/>
                      <a:pt x="2836" y="2427"/>
                    </a:cubicBezTo>
                    <a:cubicBezTo>
                      <a:pt x="2836" y="2647"/>
                      <a:pt x="2994" y="2773"/>
                      <a:pt x="3183" y="2773"/>
                    </a:cubicBezTo>
                    <a:lnTo>
                      <a:pt x="6365" y="2773"/>
                    </a:lnTo>
                    <a:lnTo>
                      <a:pt x="63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65"/>
              <p:cNvSpPr/>
              <p:nvPr/>
            </p:nvSpPr>
            <p:spPr>
              <a:xfrm>
                <a:off x="-44924250" y="3206000"/>
                <a:ext cx="264675" cy="159125"/>
              </a:xfrm>
              <a:custGeom>
                <a:rect b="b" l="l" r="r" t="t"/>
                <a:pathLst>
                  <a:path extrusionOk="0" h="6365" w="10587">
                    <a:moveTo>
                      <a:pt x="1072" y="1"/>
                    </a:moveTo>
                    <a:cubicBezTo>
                      <a:pt x="473" y="1"/>
                      <a:pt x="1" y="473"/>
                      <a:pt x="1" y="1041"/>
                    </a:cubicBezTo>
                    <a:lnTo>
                      <a:pt x="1" y="6365"/>
                    </a:lnTo>
                    <a:lnTo>
                      <a:pt x="6365" y="6365"/>
                    </a:lnTo>
                    <a:lnTo>
                      <a:pt x="6365" y="5357"/>
                    </a:lnTo>
                    <a:cubicBezTo>
                      <a:pt x="6365" y="4349"/>
                      <a:pt x="7152" y="3561"/>
                      <a:pt x="8160" y="3561"/>
                    </a:cubicBezTo>
                    <a:lnTo>
                      <a:pt x="10586" y="3561"/>
                    </a:lnTo>
                    <a:lnTo>
                      <a:pt x="10586" y="1041"/>
                    </a:lnTo>
                    <a:cubicBezTo>
                      <a:pt x="10586" y="473"/>
                      <a:pt x="10114" y="1"/>
                      <a:pt x="9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65"/>
          <p:cNvSpPr/>
          <p:nvPr/>
        </p:nvSpPr>
        <p:spPr>
          <a:xfrm>
            <a:off x="1367688" y="3955763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65"/>
          <p:cNvSpPr/>
          <p:nvPr/>
        </p:nvSpPr>
        <p:spPr>
          <a:xfrm>
            <a:off x="1554588" y="4123000"/>
            <a:ext cx="151500" cy="151500"/>
          </a:xfrm>
          <a:prstGeom prst="ellipse">
            <a:avLst/>
          </a:prstGeom>
          <a:gradFill>
            <a:gsLst>
              <a:gs pos="0">
                <a:srgbClr val="AD8DFF">
                  <a:alpha val="9411"/>
                </a:srgbClr>
              </a:gs>
              <a:gs pos="100000">
                <a:srgbClr val="6746B9">
                  <a:alpha val="941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p65"/>
          <p:cNvGrpSpPr/>
          <p:nvPr/>
        </p:nvGrpSpPr>
        <p:grpSpPr>
          <a:xfrm>
            <a:off x="745764" y="3292399"/>
            <a:ext cx="554809" cy="554809"/>
            <a:chOff x="5724800" y="2169125"/>
            <a:chExt cx="587100" cy="587100"/>
          </a:xfrm>
        </p:grpSpPr>
        <p:sp>
          <p:nvSpPr>
            <p:cNvPr id="109" name="Google Shape;109;p65"/>
            <p:cNvSpPr/>
            <p:nvPr/>
          </p:nvSpPr>
          <p:spPr>
            <a:xfrm>
              <a:off x="5724800" y="2169125"/>
              <a:ext cx="587100" cy="5871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65"/>
            <p:cNvSpPr/>
            <p:nvPr/>
          </p:nvSpPr>
          <p:spPr>
            <a:xfrm>
              <a:off x="5795750" y="2240075"/>
              <a:ext cx="445200" cy="4452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65"/>
            <p:cNvSpPr/>
            <p:nvPr/>
          </p:nvSpPr>
          <p:spPr>
            <a:xfrm>
              <a:off x="5889083" y="2332610"/>
              <a:ext cx="258497" cy="260131"/>
            </a:xfrm>
            <a:custGeom>
              <a:rect b="b" l="l" r="r" t="t"/>
              <a:pathLst>
                <a:path extrusionOk="0" h="42505" w="42238">
                  <a:moveTo>
                    <a:pt x="21119" y="10637"/>
                  </a:moveTo>
                  <a:cubicBezTo>
                    <a:pt x="26971" y="10637"/>
                    <a:pt x="31734" y="15400"/>
                    <a:pt x="31734" y="21253"/>
                  </a:cubicBezTo>
                  <a:cubicBezTo>
                    <a:pt x="31734" y="27107"/>
                    <a:pt x="26971" y="31868"/>
                    <a:pt x="21119" y="31868"/>
                  </a:cubicBezTo>
                  <a:cubicBezTo>
                    <a:pt x="15264" y="31868"/>
                    <a:pt x="10503" y="27107"/>
                    <a:pt x="10503" y="21253"/>
                  </a:cubicBezTo>
                  <a:cubicBezTo>
                    <a:pt x="10503" y="15400"/>
                    <a:pt x="15264" y="10637"/>
                    <a:pt x="21119" y="10637"/>
                  </a:cubicBezTo>
                  <a:close/>
                  <a:moveTo>
                    <a:pt x="21732" y="0"/>
                  </a:moveTo>
                  <a:cubicBezTo>
                    <a:pt x="21732" y="0"/>
                    <a:pt x="21222" y="1034"/>
                    <a:pt x="20821" y="2142"/>
                  </a:cubicBezTo>
                  <a:cubicBezTo>
                    <a:pt x="20639" y="2622"/>
                    <a:pt x="20479" y="3095"/>
                    <a:pt x="20357" y="3480"/>
                  </a:cubicBezTo>
                  <a:cubicBezTo>
                    <a:pt x="20346" y="3483"/>
                    <a:pt x="20329" y="3483"/>
                    <a:pt x="20318" y="3483"/>
                  </a:cubicBezTo>
                  <a:cubicBezTo>
                    <a:pt x="19842" y="3513"/>
                    <a:pt x="19443" y="3513"/>
                    <a:pt x="19171" y="3570"/>
                  </a:cubicBezTo>
                  <a:cubicBezTo>
                    <a:pt x="18896" y="3612"/>
                    <a:pt x="18739" y="3635"/>
                    <a:pt x="18739" y="3635"/>
                  </a:cubicBezTo>
                  <a:cubicBezTo>
                    <a:pt x="18739" y="3635"/>
                    <a:pt x="18582" y="3660"/>
                    <a:pt x="18305" y="3702"/>
                  </a:cubicBezTo>
                  <a:cubicBezTo>
                    <a:pt x="18031" y="3743"/>
                    <a:pt x="17636" y="3792"/>
                    <a:pt x="17177" y="3926"/>
                  </a:cubicBezTo>
                  <a:cubicBezTo>
                    <a:pt x="17165" y="3928"/>
                    <a:pt x="17152" y="3933"/>
                    <a:pt x="17140" y="3935"/>
                  </a:cubicBezTo>
                  <a:cubicBezTo>
                    <a:pt x="16914" y="3603"/>
                    <a:pt x="16630" y="3196"/>
                    <a:pt x="16321" y="2790"/>
                  </a:cubicBezTo>
                  <a:cubicBezTo>
                    <a:pt x="15972" y="2326"/>
                    <a:pt x="15605" y="1869"/>
                    <a:pt x="15319" y="1530"/>
                  </a:cubicBezTo>
                  <a:cubicBezTo>
                    <a:pt x="15031" y="1186"/>
                    <a:pt x="14837" y="976"/>
                    <a:pt x="14837" y="976"/>
                  </a:cubicBezTo>
                  <a:cubicBezTo>
                    <a:pt x="14837" y="976"/>
                    <a:pt x="14532" y="1087"/>
                    <a:pt x="14078" y="1251"/>
                  </a:cubicBezTo>
                  <a:cubicBezTo>
                    <a:pt x="13628" y="1422"/>
                    <a:pt x="13009" y="1616"/>
                    <a:pt x="12437" y="1916"/>
                  </a:cubicBezTo>
                  <a:cubicBezTo>
                    <a:pt x="11862" y="2202"/>
                    <a:pt x="11267" y="2453"/>
                    <a:pt x="10858" y="2712"/>
                  </a:cubicBezTo>
                  <a:cubicBezTo>
                    <a:pt x="10445" y="2961"/>
                    <a:pt x="10168" y="3127"/>
                    <a:pt x="10168" y="3127"/>
                  </a:cubicBezTo>
                  <a:cubicBezTo>
                    <a:pt x="10168" y="3127"/>
                    <a:pt x="10311" y="4293"/>
                    <a:pt x="10549" y="5407"/>
                  </a:cubicBezTo>
                  <a:cubicBezTo>
                    <a:pt x="10657" y="5910"/>
                    <a:pt x="10782" y="6397"/>
                    <a:pt x="10891" y="6792"/>
                  </a:cubicBezTo>
                  <a:cubicBezTo>
                    <a:pt x="10881" y="6799"/>
                    <a:pt x="10870" y="6806"/>
                    <a:pt x="10861" y="6815"/>
                  </a:cubicBezTo>
                  <a:cubicBezTo>
                    <a:pt x="10477" y="7099"/>
                    <a:pt x="10159" y="7339"/>
                    <a:pt x="9937" y="7505"/>
                  </a:cubicBezTo>
                  <a:cubicBezTo>
                    <a:pt x="9732" y="7692"/>
                    <a:pt x="9612" y="7798"/>
                    <a:pt x="9612" y="7798"/>
                  </a:cubicBezTo>
                  <a:cubicBezTo>
                    <a:pt x="9612" y="7798"/>
                    <a:pt x="9494" y="7904"/>
                    <a:pt x="9289" y="8091"/>
                  </a:cubicBezTo>
                  <a:cubicBezTo>
                    <a:pt x="9093" y="8287"/>
                    <a:pt x="8770" y="8525"/>
                    <a:pt x="8458" y="8890"/>
                  </a:cubicBezTo>
                  <a:cubicBezTo>
                    <a:pt x="8451" y="8899"/>
                    <a:pt x="8440" y="8908"/>
                    <a:pt x="8433" y="8917"/>
                  </a:cubicBezTo>
                  <a:cubicBezTo>
                    <a:pt x="8063" y="8760"/>
                    <a:pt x="7604" y="8574"/>
                    <a:pt x="7127" y="8398"/>
                  </a:cubicBezTo>
                  <a:cubicBezTo>
                    <a:pt x="6046" y="7997"/>
                    <a:pt x="4897" y="7676"/>
                    <a:pt x="4897" y="7676"/>
                  </a:cubicBezTo>
                  <a:cubicBezTo>
                    <a:pt x="4897" y="7676"/>
                    <a:pt x="4844" y="7733"/>
                    <a:pt x="4761" y="7849"/>
                  </a:cubicBezTo>
                  <a:cubicBezTo>
                    <a:pt x="4676" y="7960"/>
                    <a:pt x="4556" y="8121"/>
                    <a:pt x="4410" y="8313"/>
                  </a:cubicBezTo>
                  <a:cubicBezTo>
                    <a:pt x="4133" y="8707"/>
                    <a:pt x="3706" y="9194"/>
                    <a:pt x="3388" y="9755"/>
                  </a:cubicBezTo>
                  <a:cubicBezTo>
                    <a:pt x="3056" y="10307"/>
                    <a:pt x="2707" y="10849"/>
                    <a:pt x="2486" y="11278"/>
                  </a:cubicBezTo>
                  <a:cubicBezTo>
                    <a:pt x="2276" y="11712"/>
                    <a:pt x="2135" y="12001"/>
                    <a:pt x="2135" y="12001"/>
                  </a:cubicBezTo>
                  <a:cubicBezTo>
                    <a:pt x="2135" y="12001"/>
                    <a:pt x="2887" y="12908"/>
                    <a:pt x="3686" y="13718"/>
                  </a:cubicBezTo>
                  <a:cubicBezTo>
                    <a:pt x="4046" y="14082"/>
                    <a:pt x="4413" y="14424"/>
                    <a:pt x="4717" y="14698"/>
                  </a:cubicBezTo>
                  <a:cubicBezTo>
                    <a:pt x="4713" y="14710"/>
                    <a:pt x="4706" y="14721"/>
                    <a:pt x="4701" y="14733"/>
                  </a:cubicBezTo>
                  <a:cubicBezTo>
                    <a:pt x="4537" y="15181"/>
                    <a:pt x="4401" y="15555"/>
                    <a:pt x="4306" y="15815"/>
                  </a:cubicBezTo>
                  <a:cubicBezTo>
                    <a:pt x="4253" y="15945"/>
                    <a:pt x="4230" y="16051"/>
                    <a:pt x="4212" y="16125"/>
                  </a:cubicBezTo>
                  <a:cubicBezTo>
                    <a:pt x="4193" y="16196"/>
                    <a:pt x="4184" y="16235"/>
                    <a:pt x="4184" y="16235"/>
                  </a:cubicBezTo>
                  <a:cubicBezTo>
                    <a:pt x="4184" y="16235"/>
                    <a:pt x="4013" y="16849"/>
                    <a:pt x="3799" y="17777"/>
                  </a:cubicBezTo>
                  <a:cubicBezTo>
                    <a:pt x="3796" y="17789"/>
                    <a:pt x="3794" y="17802"/>
                    <a:pt x="3794" y="17814"/>
                  </a:cubicBezTo>
                  <a:cubicBezTo>
                    <a:pt x="3399" y="17883"/>
                    <a:pt x="2915" y="17975"/>
                    <a:pt x="2421" y="18089"/>
                  </a:cubicBezTo>
                  <a:cubicBezTo>
                    <a:pt x="1299" y="18335"/>
                    <a:pt x="166" y="18691"/>
                    <a:pt x="166" y="18691"/>
                  </a:cubicBezTo>
                  <a:cubicBezTo>
                    <a:pt x="166" y="18691"/>
                    <a:pt x="99" y="19007"/>
                    <a:pt x="85" y="19489"/>
                  </a:cubicBezTo>
                  <a:cubicBezTo>
                    <a:pt x="62" y="19969"/>
                    <a:pt x="30" y="20611"/>
                    <a:pt x="0" y="21253"/>
                  </a:cubicBezTo>
                  <a:cubicBezTo>
                    <a:pt x="30" y="21894"/>
                    <a:pt x="62" y="22536"/>
                    <a:pt x="85" y="23016"/>
                  </a:cubicBezTo>
                  <a:cubicBezTo>
                    <a:pt x="99" y="23498"/>
                    <a:pt x="166" y="23814"/>
                    <a:pt x="166" y="23814"/>
                  </a:cubicBezTo>
                  <a:cubicBezTo>
                    <a:pt x="166" y="23814"/>
                    <a:pt x="1299" y="24170"/>
                    <a:pt x="2421" y="24417"/>
                  </a:cubicBezTo>
                  <a:cubicBezTo>
                    <a:pt x="2915" y="24527"/>
                    <a:pt x="3399" y="24622"/>
                    <a:pt x="3794" y="24691"/>
                  </a:cubicBezTo>
                  <a:cubicBezTo>
                    <a:pt x="3794" y="24703"/>
                    <a:pt x="3796" y="24717"/>
                    <a:pt x="3799" y="24728"/>
                  </a:cubicBezTo>
                  <a:cubicBezTo>
                    <a:pt x="4013" y="25656"/>
                    <a:pt x="4184" y="26270"/>
                    <a:pt x="4184" y="26270"/>
                  </a:cubicBezTo>
                  <a:cubicBezTo>
                    <a:pt x="4184" y="26270"/>
                    <a:pt x="4193" y="26309"/>
                    <a:pt x="4212" y="26380"/>
                  </a:cubicBezTo>
                  <a:cubicBezTo>
                    <a:pt x="4230" y="26452"/>
                    <a:pt x="4253" y="26560"/>
                    <a:pt x="4306" y="26690"/>
                  </a:cubicBezTo>
                  <a:cubicBezTo>
                    <a:pt x="4401" y="26950"/>
                    <a:pt x="4539" y="27324"/>
                    <a:pt x="4701" y="27772"/>
                  </a:cubicBezTo>
                  <a:cubicBezTo>
                    <a:pt x="4706" y="27781"/>
                    <a:pt x="4713" y="27795"/>
                    <a:pt x="4717" y="27807"/>
                  </a:cubicBezTo>
                  <a:cubicBezTo>
                    <a:pt x="4413" y="28079"/>
                    <a:pt x="4046" y="28423"/>
                    <a:pt x="3686" y="28787"/>
                  </a:cubicBezTo>
                  <a:cubicBezTo>
                    <a:pt x="2887" y="29595"/>
                    <a:pt x="2135" y="30502"/>
                    <a:pt x="2135" y="30502"/>
                  </a:cubicBezTo>
                  <a:cubicBezTo>
                    <a:pt x="2135" y="30502"/>
                    <a:pt x="2276" y="30793"/>
                    <a:pt x="2486" y="31227"/>
                  </a:cubicBezTo>
                  <a:cubicBezTo>
                    <a:pt x="2707" y="31656"/>
                    <a:pt x="3058" y="32198"/>
                    <a:pt x="3388" y="32750"/>
                  </a:cubicBezTo>
                  <a:cubicBezTo>
                    <a:pt x="3706" y="33311"/>
                    <a:pt x="4133" y="33798"/>
                    <a:pt x="4410" y="34192"/>
                  </a:cubicBezTo>
                  <a:cubicBezTo>
                    <a:pt x="4556" y="34384"/>
                    <a:pt x="4676" y="34543"/>
                    <a:pt x="4761" y="34656"/>
                  </a:cubicBezTo>
                  <a:cubicBezTo>
                    <a:pt x="4844" y="34769"/>
                    <a:pt x="4897" y="34829"/>
                    <a:pt x="4897" y="34829"/>
                  </a:cubicBezTo>
                  <a:cubicBezTo>
                    <a:pt x="4897" y="34829"/>
                    <a:pt x="6046" y="34509"/>
                    <a:pt x="7127" y="34105"/>
                  </a:cubicBezTo>
                  <a:cubicBezTo>
                    <a:pt x="7604" y="33932"/>
                    <a:pt x="8063" y="33745"/>
                    <a:pt x="8433" y="33588"/>
                  </a:cubicBezTo>
                  <a:cubicBezTo>
                    <a:pt x="8440" y="33597"/>
                    <a:pt x="8451" y="33606"/>
                    <a:pt x="8458" y="33615"/>
                  </a:cubicBezTo>
                  <a:cubicBezTo>
                    <a:pt x="8770" y="33978"/>
                    <a:pt x="9093" y="34215"/>
                    <a:pt x="9289" y="34412"/>
                  </a:cubicBezTo>
                  <a:cubicBezTo>
                    <a:pt x="9497" y="34599"/>
                    <a:pt x="9612" y="34707"/>
                    <a:pt x="9612" y="34707"/>
                  </a:cubicBezTo>
                  <a:cubicBezTo>
                    <a:pt x="9612" y="34707"/>
                    <a:pt x="9730" y="34813"/>
                    <a:pt x="9937" y="35000"/>
                  </a:cubicBezTo>
                  <a:cubicBezTo>
                    <a:pt x="10159" y="35166"/>
                    <a:pt x="10477" y="35404"/>
                    <a:pt x="10861" y="35690"/>
                  </a:cubicBezTo>
                  <a:cubicBezTo>
                    <a:pt x="10870" y="35697"/>
                    <a:pt x="10881" y="35706"/>
                    <a:pt x="10891" y="35713"/>
                  </a:cubicBezTo>
                  <a:cubicBezTo>
                    <a:pt x="10782" y="36106"/>
                    <a:pt x="10657" y="36592"/>
                    <a:pt x="10549" y="37096"/>
                  </a:cubicBezTo>
                  <a:cubicBezTo>
                    <a:pt x="10311" y="38213"/>
                    <a:pt x="10168" y="39376"/>
                    <a:pt x="10168" y="39376"/>
                  </a:cubicBezTo>
                  <a:cubicBezTo>
                    <a:pt x="10168" y="39376"/>
                    <a:pt x="10445" y="39544"/>
                    <a:pt x="10858" y="39793"/>
                  </a:cubicBezTo>
                  <a:cubicBezTo>
                    <a:pt x="11267" y="40050"/>
                    <a:pt x="11862" y="40303"/>
                    <a:pt x="12437" y="40590"/>
                  </a:cubicBezTo>
                  <a:cubicBezTo>
                    <a:pt x="13009" y="40887"/>
                    <a:pt x="13628" y="41081"/>
                    <a:pt x="14078" y="41254"/>
                  </a:cubicBezTo>
                  <a:cubicBezTo>
                    <a:pt x="14532" y="41418"/>
                    <a:pt x="14837" y="41527"/>
                    <a:pt x="14837" y="41527"/>
                  </a:cubicBezTo>
                  <a:cubicBezTo>
                    <a:pt x="14837" y="41527"/>
                    <a:pt x="15031" y="41317"/>
                    <a:pt x="15319" y="40973"/>
                  </a:cubicBezTo>
                  <a:cubicBezTo>
                    <a:pt x="15603" y="40633"/>
                    <a:pt x="15972" y="40176"/>
                    <a:pt x="16321" y="39715"/>
                  </a:cubicBezTo>
                  <a:cubicBezTo>
                    <a:pt x="16630" y="39309"/>
                    <a:pt x="16914" y="38903"/>
                    <a:pt x="17140" y="38568"/>
                  </a:cubicBezTo>
                  <a:cubicBezTo>
                    <a:pt x="17152" y="38570"/>
                    <a:pt x="17165" y="38575"/>
                    <a:pt x="17177" y="38577"/>
                  </a:cubicBezTo>
                  <a:cubicBezTo>
                    <a:pt x="17636" y="38713"/>
                    <a:pt x="18031" y="38762"/>
                    <a:pt x="18305" y="38803"/>
                  </a:cubicBezTo>
                  <a:cubicBezTo>
                    <a:pt x="18582" y="38845"/>
                    <a:pt x="18739" y="38868"/>
                    <a:pt x="18739" y="38868"/>
                  </a:cubicBezTo>
                  <a:cubicBezTo>
                    <a:pt x="18739" y="38868"/>
                    <a:pt x="18896" y="38893"/>
                    <a:pt x="19171" y="38935"/>
                  </a:cubicBezTo>
                  <a:cubicBezTo>
                    <a:pt x="19443" y="38993"/>
                    <a:pt x="19842" y="38993"/>
                    <a:pt x="20318" y="39020"/>
                  </a:cubicBezTo>
                  <a:cubicBezTo>
                    <a:pt x="20329" y="39023"/>
                    <a:pt x="20346" y="39023"/>
                    <a:pt x="20357" y="39023"/>
                  </a:cubicBezTo>
                  <a:cubicBezTo>
                    <a:pt x="20479" y="39408"/>
                    <a:pt x="20639" y="39881"/>
                    <a:pt x="20821" y="40361"/>
                  </a:cubicBezTo>
                  <a:cubicBezTo>
                    <a:pt x="21222" y="41469"/>
                    <a:pt x="21732" y="42505"/>
                    <a:pt x="21732" y="42505"/>
                  </a:cubicBezTo>
                  <a:cubicBezTo>
                    <a:pt x="21732" y="42505"/>
                    <a:pt x="22053" y="42489"/>
                    <a:pt x="22533" y="42466"/>
                  </a:cubicBezTo>
                  <a:cubicBezTo>
                    <a:pt x="22773" y="42452"/>
                    <a:pt x="23055" y="42436"/>
                    <a:pt x="23355" y="42420"/>
                  </a:cubicBezTo>
                  <a:cubicBezTo>
                    <a:pt x="23655" y="42390"/>
                    <a:pt x="23971" y="42334"/>
                    <a:pt x="24290" y="42290"/>
                  </a:cubicBezTo>
                  <a:cubicBezTo>
                    <a:pt x="24926" y="42187"/>
                    <a:pt x="25566" y="42113"/>
                    <a:pt x="26032" y="41972"/>
                  </a:cubicBezTo>
                  <a:cubicBezTo>
                    <a:pt x="26500" y="41852"/>
                    <a:pt x="26812" y="41773"/>
                    <a:pt x="26812" y="41773"/>
                  </a:cubicBezTo>
                  <a:cubicBezTo>
                    <a:pt x="26812" y="41773"/>
                    <a:pt x="27010" y="40626"/>
                    <a:pt x="27091" y="39475"/>
                  </a:cubicBezTo>
                  <a:cubicBezTo>
                    <a:pt x="27130" y="38960"/>
                    <a:pt x="27149" y="38459"/>
                    <a:pt x="27158" y="38053"/>
                  </a:cubicBezTo>
                  <a:cubicBezTo>
                    <a:pt x="27170" y="38049"/>
                    <a:pt x="27181" y="38044"/>
                    <a:pt x="27193" y="38039"/>
                  </a:cubicBezTo>
                  <a:cubicBezTo>
                    <a:pt x="27640" y="37873"/>
                    <a:pt x="28017" y="37744"/>
                    <a:pt x="28273" y="37636"/>
                  </a:cubicBezTo>
                  <a:cubicBezTo>
                    <a:pt x="28522" y="37516"/>
                    <a:pt x="28667" y="37446"/>
                    <a:pt x="28667" y="37446"/>
                  </a:cubicBezTo>
                  <a:cubicBezTo>
                    <a:pt x="28667" y="37446"/>
                    <a:pt x="28810" y="37377"/>
                    <a:pt x="29060" y="37257"/>
                  </a:cubicBezTo>
                  <a:cubicBezTo>
                    <a:pt x="29304" y="37126"/>
                    <a:pt x="29683" y="36989"/>
                    <a:pt x="30082" y="36724"/>
                  </a:cubicBezTo>
                  <a:cubicBezTo>
                    <a:pt x="30091" y="36719"/>
                    <a:pt x="30105" y="36712"/>
                    <a:pt x="30114" y="36706"/>
                  </a:cubicBezTo>
                  <a:cubicBezTo>
                    <a:pt x="30426" y="36959"/>
                    <a:pt x="30811" y="37269"/>
                    <a:pt x="31222" y="37569"/>
                  </a:cubicBezTo>
                  <a:cubicBezTo>
                    <a:pt x="32148" y="38261"/>
                    <a:pt x="33161" y="38891"/>
                    <a:pt x="33161" y="38891"/>
                  </a:cubicBezTo>
                  <a:cubicBezTo>
                    <a:pt x="33161" y="38891"/>
                    <a:pt x="33419" y="38699"/>
                    <a:pt x="33809" y="38413"/>
                  </a:cubicBezTo>
                  <a:cubicBezTo>
                    <a:pt x="34188" y="38116"/>
                    <a:pt x="34730" y="37765"/>
                    <a:pt x="35192" y="37315"/>
                  </a:cubicBezTo>
                  <a:cubicBezTo>
                    <a:pt x="35665" y="36879"/>
                    <a:pt x="36156" y="36463"/>
                    <a:pt x="36482" y="36108"/>
                  </a:cubicBezTo>
                  <a:lnTo>
                    <a:pt x="37024" y="35517"/>
                  </a:lnTo>
                  <a:cubicBezTo>
                    <a:pt x="37024" y="35517"/>
                    <a:pt x="36558" y="34437"/>
                    <a:pt x="36020" y="33435"/>
                  </a:cubicBezTo>
                  <a:cubicBezTo>
                    <a:pt x="35775" y="32983"/>
                    <a:pt x="35519" y="32551"/>
                    <a:pt x="35305" y="32203"/>
                  </a:cubicBezTo>
                  <a:cubicBezTo>
                    <a:pt x="35312" y="32191"/>
                    <a:pt x="35321" y="32182"/>
                    <a:pt x="35328" y="32173"/>
                  </a:cubicBezTo>
                  <a:cubicBezTo>
                    <a:pt x="35614" y="31790"/>
                    <a:pt x="35852" y="31471"/>
                    <a:pt x="36018" y="31250"/>
                  </a:cubicBezTo>
                  <a:cubicBezTo>
                    <a:pt x="36165" y="31012"/>
                    <a:pt x="36248" y="30878"/>
                    <a:pt x="36248" y="30878"/>
                  </a:cubicBezTo>
                  <a:cubicBezTo>
                    <a:pt x="36248" y="30878"/>
                    <a:pt x="36332" y="30742"/>
                    <a:pt x="36475" y="30504"/>
                  </a:cubicBezTo>
                  <a:cubicBezTo>
                    <a:pt x="36611" y="30262"/>
                    <a:pt x="36849" y="29939"/>
                    <a:pt x="37052" y="29508"/>
                  </a:cubicBezTo>
                  <a:cubicBezTo>
                    <a:pt x="37056" y="29496"/>
                    <a:pt x="37063" y="29484"/>
                    <a:pt x="37068" y="29473"/>
                  </a:cubicBezTo>
                  <a:cubicBezTo>
                    <a:pt x="37467" y="29519"/>
                    <a:pt x="37959" y="29570"/>
                    <a:pt x="38464" y="29602"/>
                  </a:cubicBezTo>
                  <a:cubicBezTo>
                    <a:pt x="39285" y="29660"/>
                    <a:pt x="40128" y="29668"/>
                    <a:pt x="40543" y="29668"/>
                  </a:cubicBezTo>
                  <a:cubicBezTo>
                    <a:pt x="40709" y="29668"/>
                    <a:pt x="40806" y="29667"/>
                    <a:pt x="40806" y="29667"/>
                  </a:cubicBezTo>
                  <a:cubicBezTo>
                    <a:pt x="40806" y="29667"/>
                    <a:pt x="40846" y="29595"/>
                    <a:pt x="40894" y="29464"/>
                  </a:cubicBezTo>
                  <a:cubicBezTo>
                    <a:pt x="40945" y="29332"/>
                    <a:pt x="41014" y="29143"/>
                    <a:pt x="41099" y="28917"/>
                  </a:cubicBezTo>
                  <a:cubicBezTo>
                    <a:pt x="41254" y="28460"/>
                    <a:pt x="41513" y="27864"/>
                    <a:pt x="41674" y="27241"/>
                  </a:cubicBezTo>
                  <a:cubicBezTo>
                    <a:pt x="41833" y="26618"/>
                    <a:pt x="41993" y="25993"/>
                    <a:pt x="42113" y="25524"/>
                  </a:cubicBezTo>
                  <a:cubicBezTo>
                    <a:pt x="42186" y="25047"/>
                    <a:pt x="42237" y="24730"/>
                    <a:pt x="42237" y="24730"/>
                  </a:cubicBezTo>
                  <a:cubicBezTo>
                    <a:pt x="42237" y="24730"/>
                    <a:pt x="41254" y="24073"/>
                    <a:pt x="40255" y="23523"/>
                  </a:cubicBezTo>
                  <a:cubicBezTo>
                    <a:pt x="39821" y="23279"/>
                    <a:pt x="39376" y="23053"/>
                    <a:pt x="39002" y="22875"/>
                  </a:cubicBezTo>
                  <a:cubicBezTo>
                    <a:pt x="39004" y="22863"/>
                    <a:pt x="39006" y="22852"/>
                    <a:pt x="39006" y="22840"/>
                  </a:cubicBezTo>
                  <a:cubicBezTo>
                    <a:pt x="39055" y="21887"/>
                    <a:pt x="39087" y="21253"/>
                    <a:pt x="39087" y="21253"/>
                  </a:cubicBezTo>
                  <a:cubicBezTo>
                    <a:pt x="39087" y="21253"/>
                    <a:pt x="39055" y="20618"/>
                    <a:pt x="39006" y="19665"/>
                  </a:cubicBezTo>
                  <a:cubicBezTo>
                    <a:pt x="39006" y="19653"/>
                    <a:pt x="39004" y="19642"/>
                    <a:pt x="39002" y="19630"/>
                  </a:cubicBezTo>
                  <a:cubicBezTo>
                    <a:pt x="39376" y="19452"/>
                    <a:pt x="39821" y="19226"/>
                    <a:pt x="40255" y="18982"/>
                  </a:cubicBezTo>
                  <a:cubicBezTo>
                    <a:pt x="41254" y="18432"/>
                    <a:pt x="42237" y="17775"/>
                    <a:pt x="42237" y="17775"/>
                  </a:cubicBezTo>
                  <a:cubicBezTo>
                    <a:pt x="42237" y="17775"/>
                    <a:pt x="42186" y="17456"/>
                    <a:pt x="42113" y="16981"/>
                  </a:cubicBezTo>
                  <a:cubicBezTo>
                    <a:pt x="41993" y="16512"/>
                    <a:pt x="41833" y="15887"/>
                    <a:pt x="41674" y="15264"/>
                  </a:cubicBezTo>
                  <a:cubicBezTo>
                    <a:pt x="41513" y="14638"/>
                    <a:pt x="41254" y="14045"/>
                    <a:pt x="41099" y="13588"/>
                  </a:cubicBezTo>
                  <a:cubicBezTo>
                    <a:pt x="41014" y="13362"/>
                    <a:pt x="40945" y="13173"/>
                    <a:pt x="40894" y="13041"/>
                  </a:cubicBezTo>
                  <a:cubicBezTo>
                    <a:pt x="40846" y="12908"/>
                    <a:pt x="40806" y="12838"/>
                    <a:pt x="40806" y="12838"/>
                  </a:cubicBezTo>
                  <a:cubicBezTo>
                    <a:pt x="40806" y="12838"/>
                    <a:pt x="40693" y="12837"/>
                    <a:pt x="40504" y="12837"/>
                  </a:cubicBezTo>
                  <a:cubicBezTo>
                    <a:pt x="40076" y="12837"/>
                    <a:pt x="39260" y="12845"/>
                    <a:pt x="38464" y="12903"/>
                  </a:cubicBezTo>
                  <a:cubicBezTo>
                    <a:pt x="37959" y="12935"/>
                    <a:pt x="37467" y="12984"/>
                    <a:pt x="37068" y="13032"/>
                  </a:cubicBezTo>
                  <a:cubicBezTo>
                    <a:pt x="37063" y="13021"/>
                    <a:pt x="37056" y="13007"/>
                    <a:pt x="37052" y="12998"/>
                  </a:cubicBezTo>
                  <a:cubicBezTo>
                    <a:pt x="36849" y="12566"/>
                    <a:pt x="36611" y="12243"/>
                    <a:pt x="36475" y="12001"/>
                  </a:cubicBezTo>
                  <a:cubicBezTo>
                    <a:pt x="36332" y="11763"/>
                    <a:pt x="36248" y="11627"/>
                    <a:pt x="36248" y="11627"/>
                  </a:cubicBezTo>
                  <a:cubicBezTo>
                    <a:pt x="36248" y="11627"/>
                    <a:pt x="36165" y="11491"/>
                    <a:pt x="36018" y="11255"/>
                  </a:cubicBezTo>
                  <a:cubicBezTo>
                    <a:pt x="35852" y="11031"/>
                    <a:pt x="35614" y="10713"/>
                    <a:pt x="35328" y="10332"/>
                  </a:cubicBezTo>
                  <a:cubicBezTo>
                    <a:pt x="35321" y="10323"/>
                    <a:pt x="35312" y="10311"/>
                    <a:pt x="35305" y="10302"/>
                  </a:cubicBezTo>
                  <a:cubicBezTo>
                    <a:pt x="35519" y="9954"/>
                    <a:pt x="35775" y="9522"/>
                    <a:pt x="36020" y="9070"/>
                  </a:cubicBezTo>
                  <a:cubicBezTo>
                    <a:pt x="36558" y="8068"/>
                    <a:pt x="37024" y="6988"/>
                    <a:pt x="37024" y="6988"/>
                  </a:cubicBezTo>
                  <a:lnTo>
                    <a:pt x="36482" y="6395"/>
                  </a:lnTo>
                  <a:cubicBezTo>
                    <a:pt x="36156" y="6040"/>
                    <a:pt x="35665" y="5624"/>
                    <a:pt x="35192" y="5188"/>
                  </a:cubicBezTo>
                  <a:cubicBezTo>
                    <a:pt x="34730" y="4740"/>
                    <a:pt x="34185" y="4387"/>
                    <a:pt x="33809" y="4089"/>
                  </a:cubicBezTo>
                  <a:cubicBezTo>
                    <a:pt x="33419" y="3803"/>
                    <a:pt x="33161" y="3612"/>
                    <a:pt x="33161" y="3612"/>
                  </a:cubicBezTo>
                  <a:cubicBezTo>
                    <a:pt x="33161" y="3612"/>
                    <a:pt x="32148" y="4244"/>
                    <a:pt x="31222" y="4934"/>
                  </a:cubicBezTo>
                  <a:cubicBezTo>
                    <a:pt x="30814" y="5236"/>
                    <a:pt x="30426" y="5543"/>
                    <a:pt x="30114" y="5800"/>
                  </a:cubicBezTo>
                  <a:cubicBezTo>
                    <a:pt x="30105" y="5793"/>
                    <a:pt x="30091" y="5786"/>
                    <a:pt x="30082" y="5779"/>
                  </a:cubicBezTo>
                  <a:cubicBezTo>
                    <a:pt x="29683" y="5516"/>
                    <a:pt x="29304" y="5377"/>
                    <a:pt x="29060" y="5248"/>
                  </a:cubicBezTo>
                  <a:cubicBezTo>
                    <a:pt x="28810" y="5126"/>
                    <a:pt x="28667" y="5056"/>
                    <a:pt x="28667" y="5056"/>
                  </a:cubicBezTo>
                  <a:cubicBezTo>
                    <a:pt x="28667" y="5056"/>
                    <a:pt x="28522" y="4990"/>
                    <a:pt x="28273" y="4867"/>
                  </a:cubicBezTo>
                  <a:cubicBezTo>
                    <a:pt x="28017" y="4759"/>
                    <a:pt x="27640" y="4632"/>
                    <a:pt x="27193" y="4463"/>
                  </a:cubicBezTo>
                  <a:cubicBezTo>
                    <a:pt x="27181" y="4461"/>
                    <a:pt x="27170" y="4456"/>
                    <a:pt x="27158" y="4452"/>
                  </a:cubicBezTo>
                  <a:cubicBezTo>
                    <a:pt x="27149" y="4043"/>
                    <a:pt x="27130" y="3543"/>
                    <a:pt x="27091" y="3030"/>
                  </a:cubicBezTo>
                  <a:cubicBezTo>
                    <a:pt x="27010" y="1876"/>
                    <a:pt x="26812" y="732"/>
                    <a:pt x="26812" y="732"/>
                  </a:cubicBezTo>
                  <a:cubicBezTo>
                    <a:pt x="26812" y="732"/>
                    <a:pt x="26500" y="651"/>
                    <a:pt x="26032" y="531"/>
                  </a:cubicBezTo>
                  <a:cubicBezTo>
                    <a:pt x="25566" y="392"/>
                    <a:pt x="24926" y="316"/>
                    <a:pt x="24290" y="215"/>
                  </a:cubicBezTo>
                  <a:cubicBezTo>
                    <a:pt x="23971" y="169"/>
                    <a:pt x="23655" y="113"/>
                    <a:pt x="23355" y="85"/>
                  </a:cubicBezTo>
                  <a:cubicBezTo>
                    <a:pt x="23055" y="67"/>
                    <a:pt x="22773" y="53"/>
                    <a:pt x="22533" y="39"/>
                  </a:cubicBezTo>
                  <a:cubicBezTo>
                    <a:pt x="22053" y="16"/>
                    <a:pt x="21732" y="0"/>
                    <a:pt x="21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65"/>
          <p:cNvSpPr/>
          <p:nvPr/>
        </p:nvSpPr>
        <p:spPr>
          <a:xfrm>
            <a:off x="7134938" y="1563138"/>
            <a:ext cx="105900" cy="1059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5"/>
          <p:cNvSpPr/>
          <p:nvPr/>
        </p:nvSpPr>
        <p:spPr>
          <a:xfrm>
            <a:off x="869538" y="4168588"/>
            <a:ext cx="105900" cy="1059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a2c8c83b1_0_350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29a2c8c83b1_0_350"/>
          <p:cNvSpPr txBox="1"/>
          <p:nvPr>
            <p:ph type="ctrTitle"/>
          </p:nvPr>
        </p:nvSpPr>
        <p:spPr>
          <a:xfrm>
            <a:off x="1225400" y="649438"/>
            <a:ext cx="28362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g29a2c8c83b1_0_350"/>
          <p:cNvSpPr txBox="1"/>
          <p:nvPr>
            <p:ph idx="1" type="subTitle"/>
          </p:nvPr>
        </p:nvSpPr>
        <p:spPr>
          <a:xfrm>
            <a:off x="1225400" y="1623838"/>
            <a:ext cx="28362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9" name="Google Shape;119;g29a2c8c83b1_0_350"/>
          <p:cNvSpPr txBox="1"/>
          <p:nvPr/>
        </p:nvSpPr>
        <p:spPr>
          <a:xfrm>
            <a:off x="1225400" y="3479463"/>
            <a:ext cx="283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b="1" i="0" lang="en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i="0" lang="en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b="0" i="0" lang="en" sz="9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b="1" i="0" lang="en" sz="900" u="none" cap="none" strike="noStrike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9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20" name="Google Shape;120;g29a2c8c83b1_0_3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a2c8c83b1_0_355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29a2c8c83b1_0_355"/>
          <p:cNvSpPr txBox="1"/>
          <p:nvPr>
            <p:ph type="title"/>
          </p:nvPr>
        </p:nvSpPr>
        <p:spPr>
          <a:xfrm>
            <a:off x="715100" y="831650"/>
            <a:ext cx="40662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24" name="Google Shape;124;g29a2c8c83b1_0_355"/>
          <p:cNvSpPr txBox="1"/>
          <p:nvPr>
            <p:ph idx="1" type="subTitle"/>
          </p:nvPr>
        </p:nvSpPr>
        <p:spPr>
          <a:xfrm>
            <a:off x="715100" y="1466150"/>
            <a:ext cx="4066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g29a2c8c83b1_0_355"/>
          <p:cNvSpPr txBox="1"/>
          <p:nvPr>
            <p:ph idx="2" type="title"/>
          </p:nvPr>
        </p:nvSpPr>
        <p:spPr>
          <a:xfrm>
            <a:off x="715100" y="2020850"/>
            <a:ext cx="40662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26" name="Google Shape;126;g29a2c8c83b1_0_355"/>
          <p:cNvSpPr txBox="1"/>
          <p:nvPr>
            <p:ph idx="3" type="subTitle"/>
          </p:nvPr>
        </p:nvSpPr>
        <p:spPr>
          <a:xfrm>
            <a:off x="715100" y="2655350"/>
            <a:ext cx="4066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7" name="Google Shape;127;g29a2c8c83b1_0_355"/>
          <p:cNvSpPr txBox="1"/>
          <p:nvPr>
            <p:ph idx="4" type="title"/>
          </p:nvPr>
        </p:nvSpPr>
        <p:spPr>
          <a:xfrm>
            <a:off x="715100" y="3210050"/>
            <a:ext cx="40662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28" name="Google Shape;128;g29a2c8c83b1_0_355"/>
          <p:cNvSpPr txBox="1"/>
          <p:nvPr>
            <p:ph idx="5" type="subTitle"/>
          </p:nvPr>
        </p:nvSpPr>
        <p:spPr>
          <a:xfrm>
            <a:off x="715100" y="3844550"/>
            <a:ext cx="4066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9" name="Google Shape;129;g29a2c8c83b1_0_3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a2c8c83b1_0_363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29a2c8c83b1_0_363"/>
          <p:cNvSpPr txBox="1"/>
          <p:nvPr>
            <p:ph hasCustomPrompt="1" type="title"/>
          </p:nvPr>
        </p:nvSpPr>
        <p:spPr>
          <a:xfrm>
            <a:off x="715100" y="1164438"/>
            <a:ext cx="77139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3" name="Google Shape;133;g29a2c8c83b1_0_363"/>
          <p:cNvSpPr txBox="1"/>
          <p:nvPr>
            <p:ph idx="1" type="subTitle"/>
          </p:nvPr>
        </p:nvSpPr>
        <p:spPr>
          <a:xfrm>
            <a:off x="715100" y="2265263"/>
            <a:ext cx="77139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4" name="Google Shape;134;g29a2c8c83b1_0_363"/>
          <p:cNvSpPr/>
          <p:nvPr/>
        </p:nvSpPr>
        <p:spPr>
          <a:xfrm>
            <a:off x="7987913" y="100642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29a2c8c83b1_0_363"/>
          <p:cNvSpPr/>
          <p:nvPr/>
        </p:nvSpPr>
        <p:spPr>
          <a:xfrm>
            <a:off x="8232563" y="1006425"/>
            <a:ext cx="151500" cy="151500"/>
          </a:xfrm>
          <a:prstGeom prst="ellipse">
            <a:avLst/>
          </a:prstGeom>
          <a:gradFill>
            <a:gsLst>
              <a:gs pos="0">
                <a:srgbClr val="AD8DFF">
                  <a:alpha val="9411"/>
                </a:srgbClr>
              </a:gs>
              <a:gs pos="100000">
                <a:srgbClr val="6746B9">
                  <a:alpha val="941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9a2c8c83b1_0_363"/>
          <p:cNvSpPr/>
          <p:nvPr/>
        </p:nvSpPr>
        <p:spPr>
          <a:xfrm>
            <a:off x="759938" y="3782749"/>
            <a:ext cx="315000" cy="315000"/>
          </a:xfrm>
          <a:prstGeom prst="ellipse">
            <a:avLst/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9a2c8c83b1_0_363"/>
          <p:cNvSpPr/>
          <p:nvPr/>
        </p:nvSpPr>
        <p:spPr>
          <a:xfrm>
            <a:off x="913013" y="3863750"/>
            <a:ext cx="554700" cy="554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29a2c8c83b1_0_363"/>
          <p:cNvSpPr/>
          <p:nvPr/>
        </p:nvSpPr>
        <p:spPr>
          <a:xfrm>
            <a:off x="1397638" y="3980300"/>
            <a:ext cx="151500" cy="151500"/>
          </a:xfrm>
          <a:prstGeom prst="ellipse">
            <a:avLst/>
          </a:prstGeom>
          <a:gradFill>
            <a:gsLst>
              <a:gs pos="0">
                <a:srgbClr val="0388E5">
                  <a:alpha val="9411"/>
                </a:srgbClr>
              </a:gs>
              <a:gs pos="100000">
                <a:srgbClr val="0048A7">
                  <a:alpha val="9411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29a2c8c83b1_0_363"/>
          <p:cNvSpPr/>
          <p:nvPr/>
        </p:nvSpPr>
        <p:spPr>
          <a:xfrm>
            <a:off x="7836413" y="725050"/>
            <a:ext cx="151500" cy="151500"/>
          </a:xfrm>
          <a:prstGeom prst="ellipse">
            <a:avLst/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29a2c8c83b1_0_3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a2c8c83b1_0_373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29a2c8c83b1_0_373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44" name="Google Shape;144;g29a2c8c83b1_0_3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a2c8c83b1_0_376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9a2c8c83b1_0_376"/>
          <p:cNvSpPr txBox="1"/>
          <p:nvPr>
            <p:ph type="title"/>
          </p:nvPr>
        </p:nvSpPr>
        <p:spPr>
          <a:xfrm>
            <a:off x="715100" y="11992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8" name="Google Shape;148;g29a2c8c83b1_0_376"/>
          <p:cNvSpPr txBox="1"/>
          <p:nvPr>
            <p:ph idx="1" type="subTitle"/>
          </p:nvPr>
        </p:nvSpPr>
        <p:spPr>
          <a:xfrm>
            <a:off x="1364300" y="11992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g29a2c8c83b1_0_376"/>
          <p:cNvSpPr txBox="1"/>
          <p:nvPr>
            <p:ph idx="2"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50" name="Google Shape;150;g29a2c8c83b1_0_376"/>
          <p:cNvSpPr txBox="1"/>
          <p:nvPr>
            <p:ph idx="3" type="title"/>
          </p:nvPr>
        </p:nvSpPr>
        <p:spPr>
          <a:xfrm>
            <a:off x="715100" y="17230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1" name="Google Shape;151;g29a2c8c83b1_0_376"/>
          <p:cNvSpPr txBox="1"/>
          <p:nvPr>
            <p:ph idx="4" type="subTitle"/>
          </p:nvPr>
        </p:nvSpPr>
        <p:spPr>
          <a:xfrm>
            <a:off x="1364300" y="17230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g29a2c8c83b1_0_376"/>
          <p:cNvSpPr txBox="1"/>
          <p:nvPr>
            <p:ph idx="5" type="title"/>
          </p:nvPr>
        </p:nvSpPr>
        <p:spPr>
          <a:xfrm>
            <a:off x="715100" y="22468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3" name="Google Shape;153;g29a2c8c83b1_0_376"/>
          <p:cNvSpPr txBox="1"/>
          <p:nvPr>
            <p:ph idx="6" type="subTitle"/>
          </p:nvPr>
        </p:nvSpPr>
        <p:spPr>
          <a:xfrm>
            <a:off x="1364300" y="22468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4" name="Google Shape;154;g29a2c8c83b1_0_376"/>
          <p:cNvSpPr txBox="1"/>
          <p:nvPr>
            <p:ph idx="7" type="title"/>
          </p:nvPr>
        </p:nvSpPr>
        <p:spPr>
          <a:xfrm>
            <a:off x="715100" y="27706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5" name="Google Shape;155;g29a2c8c83b1_0_376"/>
          <p:cNvSpPr txBox="1"/>
          <p:nvPr>
            <p:ph idx="8" type="subTitle"/>
          </p:nvPr>
        </p:nvSpPr>
        <p:spPr>
          <a:xfrm>
            <a:off x="1364300" y="27706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" name="Google Shape;156;g29a2c8c83b1_0_376"/>
          <p:cNvSpPr txBox="1"/>
          <p:nvPr>
            <p:ph idx="9" type="title"/>
          </p:nvPr>
        </p:nvSpPr>
        <p:spPr>
          <a:xfrm>
            <a:off x="715100" y="32944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7" name="Google Shape;157;g29a2c8c83b1_0_376"/>
          <p:cNvSpPr txBox="1"/>
          <p:nvPr>
            <p:ph idx="13" type="subTitle"/>
          </p:nvPr>
        </p:nvSpPr>
        <p:spPr>
          <a:xfrm>
            <a:off x="1364300" y="32944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8" name="Google Shape;158;g29a2c8c83b1_0_376"/>
          <p:cNvSpPr txBox="1"/>
          <p:nvPr>
            <p:ph idx="14" type="title"/>
          </p:nvPr>
        </p:nvSpPr>
        <p:spPr>
          <a:xfrm>
            <a:off x="715100" y="3818200"/>
            <a:ext cx="649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" name="Google Shape;159;g29a2c8c83b1_0_376"/>
          <p:cNvSpPr txBox="1"/>
          <p:nvPr>
            <p:ph idx="15" type="subTitle"/>
          </p:nvPr>
        </p:nvSpPr>
        <p:spPr>
          <a:xfrm>
            <a:off x="1364300" y="3818200"/>
            <a:ext cx="7064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g29a2c8c83b1_0_3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a2c8c83b1_0_391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29a2c8c83b1_0_391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64" name="Google Shape;164;g29a2c8c83b1_0_391"/>
          <p:cNvSpPr txBox="1"/>
          <p:nvPr>
            <p:ph idx="1" type="subTitle"/>
          </p:nvPr>
        </p:nvSpPr>
        <p:spPr>
          <a:xfrm>
            <a:off x="1574700" y="1533475"/>
            <a:ext cx="5994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g29a2c8c83b1_0_391"/>
          <p:cNvSpPr txBox="1"/>
          <p:nvPr>
            <p:ph idx="2" type="subTitle"/>
          </p:nvPr>
        </p:nvSpPr>
        <p:spPr>
          <a:xfrm>
            <a:off x="1574700" y="1873363"/>
            <a:ext cx="5994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g29a2c8c83b1_0_391"/>
          <p:cNvSpPr txBox="1"/>
          <p:nvPr>
            <p:ph idx="3" type="subTitle"/>
          </p:nvPr>
        </p:nvSpPr>
        <p:spPr>
          <a:xfrm>
            <a:off x="1574700" y="2847175"/>
            <a:ext cx="5994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g29a2c8c83b1_0_391"/>
          <p:cNvSpPr txBox="1"/>
          <p:nvPr>
            <p:ph idx="4" type="subTitle"/>
          </p:nvPr>
        </p:nvSpPr>
        <p:spPr>
          <a:xfrm>
            <a:off x="1574700" y="3187075"/>
            <a:ext cx="5994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8" name="Google Shape;168;g29a2c8c83b1_0_39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a2c8c83b1_0_398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29a2c8c83b1_0_398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72" name="Google Shape;172;g29a2c8c83b1_0_398"/>
          <p:cNvSpPr txBox="1"/>
          <p:nvPr>
            <p:ph idx="1" type="subTitle"/>
          </p:nvPr>
        </p:nvSpPr>
        <p:spPr>
          <a:xfrm>
            <a:off x="715100" y="15334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g29a2c8c83b1_0_398"/>
          <p:cNvSpPr txBox="1"/>
          <p:nvPr>
            <p:ph idx="2" type="subTitle"/>
          </p:nvPr>
        </p:nvSpPr>
        <p:spPr>
          <a:xfrm>
            <a:off x="715100" y="18748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4" name="Google Shape;174;g29a2c8c83b1_0_398"/>
          <p:cNvSpPr txBox="1"/>
          <p:nvPr>
            <p:ph idx="3" type="subTitle"/>
          </p:nvPr>
        </p:nvSpPr>
        <p:spPr>
          <a:xfrm>
            <a:off x="715100" y="28171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5" name="Google Shape;175;g29a2c8c83b1_0_398"/>
          <p:cNvSpPr txBox="1"/>
          <p:nvPr>
            <p:ph idx="4" type="subTitle"/>
          </p:nvPr>
        </p:nvSpPr>
        <p:spPr>
          <a:xfrm>
            <a:off x="715100" y="31585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g29a2c8c83b1_0_398"/>
          <p:cNvSpPr txBox="1"/>
          <p:nvPr>
            <p:ph idx="5" type="subTitle"/>
          </p:nvPr>
        </p:nvSpPr>
        <p:spPr>
          <a:xfrm>
            <a:off x="3328950" y="15334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g29a2c8c83b1_0_398"/>
          <p:cNvSpPr txBox="1"/>
          <p:nvPr>
            <p:ph idx="6" type="subTitle"/>
          </p:nvPr>
        </p:nvSpPr>
        <p:spPr>
          <a:xfrm>
            <a:off x="3328950" y="18748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g29a2c8c83b1_0_398"/>
          <p:cNvSpPr txBox="1"/>
          <p:nvPr>
            <p:ph idx="7" type="subTitle"/>
          </p:nvPr>
        </p:nvSpPr>
        <p:spPr>
          <a:xfrm>
            <a:off x="3328950" y="28171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9" name="Google Shape;179;g29a2c8c83b1_0_398"/>
          <p:cNvSpPr txBox="1"/>
          <p:nvPr>
            <p:ph idx="8" type="subTitle"/>
          </p:nvPr>
        </p:nvSpPr>
        <p:spPr>
          <a:xfrm>
            <a:off x="3328950" y="31585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0" name="Google Shape;180;g29a2c8c83b1_0_398"/>
          <p:cNvSpPr txBox="1"/>
          <p:nvPr>
            <p:ph idx="9" type="subTitle"/>
          </p:nvPr>
        </p:nvSpPr>
        <p:spPr>
          <a:xfrm>
            <a:off x="5942800" y="15334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1" name="Google Shape;181;g29a2c8c83b1_0_398"/>
          <p:cNvSpPr txBox="1"/>
          <p:nvPr>
            <p:ph idx="13" type="subTitle"/>
          </p:nvPr>
        </p:nvSpPr>
        <p:spPr>
          <a:xfrm>
            <a:off x="5942800" y="18748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g29a2c8c83b1_0_398"/>
          <p:cNvSpPr txBox="1"/>
          <p:nvPr>
            <p:ph idx="14" type="subTitle"/>
          </p:nvPr>
        </p:nvSpPr>
        <p:spPr>
          <a:xfrm>
            <a:off x="5942800" y="281717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3" name="Google Shape;183;g29a2c8c83b1_0_398"/>
          <p:cNvSpPr txBox="1"/>
          <p:nvPr>
            <p:ph idx="15" type="subTitle"/>
          </p:nvPr>
        </p:nvSpPr>
        <p:spPr>
          <a:xfrm>
            <a:off x="5942800" y="3158575"/>
            <a:ext cx="24861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g29a2c8c83b1_0_39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a2c8c83b1_0_413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29a2c8c83b1_0_413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88" name="Google Shape;188;g29a2c8c83b1_0_4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3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43"/>
          <p:cNvSpPr txBox="1"/>
          <p:nvPr>
            <p:ph type="ctrTitle"/>
          </p:nvPr>
        </p:nvSpPr>
        <p:spPr>
          <a:xfrm>
            <a:off x="909050" y="1274763"/>
            <a:ext cx="34689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4500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43"/>
          <p:cNvSpPr txBox="1"/>
          <p:nvPr>
            <p:ph idx="1" type="subTitle"/>
          </p:nvPr>
        </p:nvSpPr>
        <p:spPr>
          <a:xfrm>
            <a:off x="909050" y="3314087"/>
            <a:ext cx="34689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a2c8c83b1_0_416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9a2c8c83b1_0_416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192" name="Google Shape;192;g29a2c8c83b1_0_4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4"/>
          <p:cNvSpPr txBox="1"/>
          <p:nvPr>
            <p:ph type="title"/>
          </p:nvPr>
        </p:nvSpPr>
        <p:spPr>
          <a:xfrm>
            <a:off x="909050" y="2267588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4"/>
          <p:cNvSpPr txBox="1"/>
          <p:nvPr>
            <p:ph idx="2" type="title"/>
          </p:nvPr>
        </p:nvSpPr>
        <p:spPr>
          <a:xfrm>
            <a:off x="909050" y="1162713"/>
            <a:ext cx="4812600" cy="110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9" name="Google Shape;19;p44"/>
          <p:cNvSpPr/>
          <p:nvPr/>
        </p:nvSpPr>
        <p:spPr>
          <a:xfrm>
            <a:off x="428100" y="399900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6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6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24" name="Google Shape;24;p46"/>
          <p:cNvSpPr txBox="1"/>
          <p:nvPr>
            <p:ph idx="1" type="subTitle"/>
          </p:nvPr>
        </p:nvSpPr>
        <p:spPr>
          <a:xfrm>
            <a:off x="715100" y="188742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46"/>
          <p:cNvSpPr txBox="1"/>
          <p:nvPr>
            <p:ph idx="2" type="subTitle"/>
          </p:nvPr>
        </p:nvSpPr>
        <p:spPr>
          <a:xfrm>
            <a:off x="715100" y="2228825"/>
            <a:ext cx="2486100" cy="14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46"/>
          <p:cNvSpPr txBox="1"/>
          <p:nvPr>
            <p:ph idx="3" type="subTitle"/>
          </p:nvPr>
        </p:nvSpPr>
        <p:spPr>
          <a:xfrm>
            <a:off x="3328800" y="188742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46"/>
          <p:cNvSpPr txBox="1"/>
          <p:nvPr>
            <p:ph idx="4" type="subTitle"/>
          </p:nvPr>
        </p:nvSpPr>
        <p:spPr>
          <a:xfrm>
            <a:off x="3328800" y="2228825"/>
            <a:ext cx="2486100" cy="14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46"/>
          <p:cNvSpPr txBox="1"/>
          <p:nvPr>
            <p:ph idx="5" type="subTitle"/>
          </p:nvPr>
        </p:nvSpPr>
        <p:spPr>
          <a:xfrm>
            <a:off x="5942800" y="1887425"/>
            <a:ext cx="2486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" name="Google Shape;29;p46"/>
          <p:cNvSpPr txBox="1"/>
          <p:nvPr>
            <p:ph idx="6" type="subTitle"/>
          </p:nvPr>
        </p:nvSpPr>
        <p:spPr>
          <a:xfrm>
            <a:off x="5942800" y="2228825"/>
            <a:ext cx="2486100" cy="14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" name="Google Shape;30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7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34" name="Google Shape;34;p47"/>
          <p:cNvSpPr txBox="1"/>
          <p:nvPr>
            <p:ph idx="1" type="subTitle"/>
          </p:nvPr>
        </p:nvSpPr>
        <p:spPr>
          <a:xfrm>
            <a:off x="961444" y="1533475"/>
            <a:ext cx="3364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47"/>
          <p:cNvSpPr txBox="1"/>
          <p:nvPr>
            <p:ph idx="2" type="subTitle"/>
          </p:nvPr>
        </p:nvSpPr>
        <p:spPr>
          <a:xfrm>
            <a:off x="961444" y="1874875"/>
            <a:ext cx="33642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47"/>
          <p:cNvSpPr txBox="1"/>
          <p:nvPr>
            <p:ph idx="3" type="subTitle"/>
          </p:nvPr>
        </p:nvSpPr>
        <p:spPr>
          <a:xfrm>
            <a:off x="961444" y="2817175"/>
            <a:ext cx="3364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" name="Google Shape;37;p47"/>
          <p:cNvSpPr txBox="1"/>
          <p:nvPr>
            <p:ph idx="4" type="subTitle"/>
          </p:nvPr>
        </p:nvSpPr>
        <p:spPr>
          <a:xfrm>
            <a:off x="961444" y="3158575"/>
            <a:ext cx="3364200" cy="8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8" name="Google Shape;38;p47"/>
          <p:cNvSpPr txBox="1"/>
          <p:nvPr>
            <p:ph idx="5" type="subTitle"/>
          </p:nvPr>
        </p:nvSpPr>
        <p:spPr>
          <a:xfrm>
            <a:off x="4818356" y="1533475"/>
            <a:ext cx="3364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47"/>
          <p:cNvSpPr txBox="1"/>
          <p:nvPr>
            <p:ph idx="6" type="subTitle"/>
          </p:nvPr>
        </p:nvSpPr>
        <p:spPr>
          <a:xfrm>
            <a:off x="4818356" y="1874875"/>
            <a:ext cx="33642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" name="Google Shape;40;p47"/>
          <p:cNvSpPr txBox="1"/>
          <p:nvPr>
            <p:ph idx="7" type="subTitle"/>
          </p:nvPr>
        </p:nvSpPr>
        <p:spPr>
          <a:xfrm>
            <a:off x="4818356" y="2817175"/>
            <a:ext cx="3364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" name="Google Shape;41;p47"/>
          <p:cNvSpPr txBox="1"/>
          <p:nvPr>
            <p:ph idx="8" type="subTitle"/>
          </p:nvPr>
        </p:nvSpPr>
        <p:spPr>
          <a:xfrm>
            <a:off x="4818356" y="3158575"/>
            <a:ext cx="3364200" cy="8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9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" name="Google Shape;46;p59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7" name="Google Shape;47;p59"/>
          <p:cNvSpPr/>
          <p:nvPr/>
        </p:nvSpPr>
        <p:spPr>
          <a:xfrm>
            <a:off x="7987913" y="100642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59"/>
          <p:cNvSpPr/>
          <p:nvPr/>
        </p:nvSpPr>
        <p:spPr>
          <a:xfrm>
            <a:off x="8232563" y="1006425"/>
            <a:ext cx="151500" cy="151500"/>
          </a:xfrm>
          <a:prstGeom prst="ellipse">
            <a:avLst/>
          </a:prstGeom>
          <a:gradFill>
            <a:gsLst>
              <a:gs pos="0">
                <a:srgbClr val="0388E5">
                  <a:alpha val="9411"/>
                </a:srgbClr>
              </a:gs>
              <a:gs pos="100000">
                <a:srgbClr val="0048A7">
                  <a:alpha val="9411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59"/>
          <p:cNvSpPr/>
          <p:nvPr/>
        </p:nvSpPr>
        <p:spPr>
          <a:xfrm>
            <a:off x="759938" y="3782749"/>
            <a:ext cx="315000" cy="3150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59"/>
          <p:cNvSpPr/>
          <p:nvPr/>
        </p:nvSpPr>
        <p:spPr>
          <a:xfrm>
            <a:off x="913013" y="3863750"/>
            <a:ext cx="554700" cy="554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59"/>
          <p:cNvSpPr/>
          <p:nvPr/>
        </p:nvSpPr>
        <p:spPr>
          <a:xfrm>
            <a:off x="1397638" y="3980300"/>
            <a:ext cx="151500" cy="151500"/>
          </a:xfrm>
          <a:prstGeom prst="ellipse">
            <a:avLst/>
          </a:prstGeom>
          <a:gradFill>
            <a:gsLst>
              <a:gs pos="0">
                <a:srgbClr val="AD8DFF">
                  <a:alpha val="9411"/>
                </a:srgbClr>
              </a:gs>
              <a:gs pos="100000">
                <a:srgbClr val="6746B9">
                  <a:alpha val="9411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9"/>
          <p:cNvSpPr/>
          <p:nvPr/>
        </p:nvSpPr>
        <p:spPr>
          <a:xfrm>
            <a:off x="7836413" y="725050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0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60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7" name="Google Shape;57;p60"/>
          <p:cNvSpPr/>
          <p:nvPr/>
        </p:nvSpPr>
        <p:spPr>
          <a:xfrm>
            <a:off x="930225" y="419187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60"/>
          <p:cNvSpPr/>
          <p:nvPr/>
        </p:nvSpPr>
        <p:spPr>
          <a:xfrm>
            <a:off x="759938" y="671399"/>
            <a:ext cx="315000" cy="3150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60"/>
          <p:cNvSpPr/>
          <p:nvPr/>
        </p:nvSpPr>
        <p:spPr>
          <a:xfrm>
            <a:off x="913013" y="752400"/>
            <a:ext cx="554700" cy="554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60"/>
          <p:cNvSpPr/>
          <p:nvPr/>
        </p:nvSpPr>
        <p:spPr>
          <a:xfrm>
            <a:off x="1397638" y="868950"/>
            <a:ext cx="151500" cy="151500"/>
          </a:xfrm>
          <a:prstGeom prst="ellipse">
            <a:avLst/>
          </a:prstGeom>
          <a:gradFill>
            <a:gsLst>
              <a:gs pos="0">
                <a:srgbClr val="AD8DFF">
                  <a:alpha val="9411"/>
                </a:srgbClr>
              </a:gs>
              <a:gs pos="100000">
                <a:srgbClr val="6746B9">
                  <a:alpha val="9411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0"/>
          <p:cNvSpPr/>
          <p:nvPr/>
        </p:nvSpPr>
        <p:spPr>
          <a:xfrm>
            <a:off x="715100" y="3937124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0"/>
          <p:cNvSpPr/>
          <p:nvPr/>
        </p:nvSpPr>
        <p:spPr>
          <a:xfrm rot="10800000">
            <a:off x="8069063" y="4112525"/>
            <a:ext cx="315000" cy="3150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0"/>
          <p:cNvSpPr/>
          <p:nvPr/>
        </p:nvSpPr>
        <p:spPr>
          <a:xfrm rot="10800000">
            <a:off x="7676288" y="3791824"/>
            <a:ext cx="554700" cy="5547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60"/>
          <p:cNvSpPr/>
          <p:nvPr/>
        </p:nvSpPr>
        <p:spPr>
          <a:xfrm rot="10800000">
            <a:off x="7594863" y="4078474"/>
            <a:ext cx="151500" cy="151500"/>
          </a:xfrm>
          <a:prstGeom prst="ellipse">
            <a:avLst/>
          </a:prstGeom>
          <a:gradFill>
            <a:gsLst>
              <a:gs pos="0">
                <a:srgbClr val="0388E5">
                  <a:alpha val="9411"/>
                </a:srgbClr>
              </a:gs>
              <a:gs pos="100000">
                <a:srgbClr val="0048A7">
                  <a:alpha val="9411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0"/>
          <p:cNvSpPr/>
          <p:nvPr/>
        </p:nvSpPr>
        <p:spPr>
          <a:xfrm>
            <a:off x="7914825" y="66812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0"/>
          <p:cNvSpPr/>
          <p:nvPr/>
        </p:nvSpPr>
        <p:spPr>
          <a:xfrm>
            <a:off x="8277400" y="1038424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1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61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61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2"/>
          <p:cNvSpPr/>
          <p:nvPr/>
        </p:nvSpPr>
        <p:spPr>
          <a:xfrm>
            <a:off x="428100" y="399925"/>
            <a:ext cx="8287800" cy="4343700"/>
          </a:xfrm>
          <a:prstGeom prst="roundRect">
            <a:avLst>
              <a:gd fmla="val 6806" name="adj"/>
            </a:avLst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62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" name="Google Shape;76;p62"/>
          <p:cNvSpPr/>
          <p:nvPr/>
        </p:nvSpPr>
        <p:spPr>
          <a:xfrm>
            <a:off x="930225" y="419187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2"/>
          <p:cNvSpPr/>
          <p:nvPr/>
        </p:nvSpPr>
        <p:spPr>
          <a:xfrm>
            <a:off x="715100" y="3937124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62"/>
          <p:cNvSpPr/>
          <p:nvPr/>
        </p:nvSpPr>
        <p:spPr>
          <a:xfrm>
            <a:off x="7914825" y="668125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2"/>
          <p:cNvSpPr/>
          <p:nvPr/>
        </p:nvSpPr>
        <p:spPr>
          <a:xfrm>
            <a:off x="8277400" y="1038424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2"/>
          <p:cNvSpPr txBox="1"/>
          <p:nvPr>
            <p:ph type="title"/>
          </p:nvPr>
        </p:nvSpPr>
        <p:spPr>
          <a:xfrm>
            <a:off x="715100" y="535000"/>
            <a:ext cx="77139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i="0" sz="3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7" name="Google Shape;7;p42"/>
          <p:cNvSpPr txBox="1"/>
          <p:nvPr>
            <p:ph idx="1" type="body"/>
          </p:nvPr>
        </p:nvSpPr>
        <p:spPr>
          <a:xfrm>
            <a:off x="715100" y="1199200"/>
            <a:ext cx="7713900" cy="3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b="0" i="0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8" name="Google Shape;8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png"/><Relationship Id="rId6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"/>
          <p:cNvSpPr/>
          <p:nvPr/>
        </p:nvSpPr>
        <p:spPr>
          <a:xfrm>
            <a:off x="-213360" y="-175260"/>
            <a:ext cx="9578340" cy="5661660"/>
          </a:xfrm>
          <a:prstGeom prst="rect">
            <a:avLst/>
          </a:prstGeom>
          <a:solidFill>
            <a:srgbClr val="000000">
              <a:alpha val="26666"/>
            </a:srgbClr>
          </a:solidFill>
          <a:ln cap="flat" cmpd="sng" w="25400">
            <a:solidFill>
              <a:srgbClr val="5C66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"/>
          <p:cNvSpPr txBox="1"/>
          <p:nvPr>
            <p:ph idx="4294967295" type="ctrTitle"/>
          </p:nvPr>
        </p:nvSpPr>
        <p:spPr>
          <a:xfrm>
            <a:off x="529262" y="1132661"/>
            <a:ext cx="5353378" cy="232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</a:pPr>
            <a:r>
              <a:rPr b="1" i="0" lang="en" sz="4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MANUFACTURE DASHBOARDS</a:t>
            </a:r>
            <a:endParaRPr b="1" i="0" sz="4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</a:pPr>
            <a:r>
              <a:rPr b="1" i="0" lang="en" sz="4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AI ASSISTANT</a:t>
            </a:r>
            <a:endParaRPr b="1" i="0" sz="4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9" name="Google Shape;199;p1"/>
          <p:cNvSpPr/>
          <p:nvPr/>
        </p:nvSpPr>
        <p:spPr>
          <a:xfrm>
            <a:off x="7691636" y="1567190"/>
            <a:ext cx="151500" cy="151500"/>
          </a:xfrm>
          <a:prstGeom prst="ellipse">
            <a:avLst/>
          </a:prstGeom>
          <a:solidFill>
            <a:srgbClr val="0388E5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"/>
          <p:cNvSpPr txBox="1"/>
          <p:nvPr/>
        </p:nvSpPr>
        <p:spPr>
          <a:xfrm>
            <a:off x="6144000" y="3619520"/>
            <a:ext cx="1699136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Sergei Miller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Ivan Cheprasov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Irving Wang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Rongwei Ma</a:t>
            </a:r>
            <a:endParaRPr b="0" i="0" sz="1400" u="none" cap="none" strike="noStrike">
              <a:solidFill>
                <a:srgbClr val="00000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1" name="Google Shape;201;p1"/>
          <p:cNvSpPr txBox="1"/>
          <p:nvPr>
            <p:ph idx="4294967295" type="subTitle"/>
          </p:nvPr>
        </p:nvSpPr>
        <p:spPr>
          <a:xfrm>
            <a:off x="6144000" y="3067180"/>
            <a:ext cx="2810491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rPr b="1" i="0" lang="en" sz="2400" u="none" cap="none" strike="noStrike">
                <a:solidFill>
                  <a:schemeClr val="accent5"/>
                </a:solidFill>
                <a:latin typeface="Space Grotesk"/>
                <a:ea typeface="Space Grotesk"/>
                <a:cs typeface="Space Grotesk"/>
                <a:sym typeface="Space Grotesk"/>
              </a:rPr>
              <a:t>TEAM: SKYRIM</a:t>
            </a:r>
            <a:endParaRPr b="1" i="0" sz="2400" u="none" cap="none" strike="noStrike">
              <a:solidFill>
                <a:schemeClr val="accent5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02" name="Google Shape;202;p1"/>
          <p:cNvSpPr/>
          <p:nvPr/>
        </p:nvSpPr>
        <p:spPr>
          <a:xfrm flipH="1" rot="10800000">
            <a:off x="600599" y="3458861"/>
            <a:ext cx="1990201" cy="45719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25400">
            <a:solidFill>
              <a:srgbClr val="652A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"/>
          <p:cNvSpPr txBox="1"/>
          <p:nvPr/>
        </p:nvSpPr>
        <p:spPr>
          <a:xfrm>
            <a:off x="529262" y="3573439"/>
            <a:ext cx="2810491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rPr b="1" i="0" lang="en" sz="2400" u="none" cap="none" strike="noStrike">
                <a:solidFill>
                  <a:srgbClr val="DFD8F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Project: 11AI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descr="A qr code on a white background&#10;&#10;Description automatically generated" id="204" name="Google Shape;20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5826" y="3684241"/>
            <a:ext cx="1028912" cy="981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"/>
          <p:cNvSpPr/>
          <p:nvPr/>
        </p:nvSpPr>
        <p:spPr>
          <a:xfrm>
            <a:off x="616450" y="1305950"/>
            <a:ext cx="3912600" cy="14625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34" name="Google Shape;334;p6"/>
          <p:cNvSpPr txBox="1"/>
          <p:nvPr/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</a:pPr>
            <a:r>
              <a:rPr b="1" i="0" lang="en" sz="36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Skyrim Team </a:t>
            </a:r>
            <a:r>
              <a:rPr b="1" i="0" lang="en" sz="48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→</a:t>
            </a:r>
            <a:endParaRPr b="1" i="0" sz="48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5" name="Google Shape;335;p6"/>
          <p:cNvSpPr txBox="1"/>
          <p:nvPr/>
        </p:nvSpPr>
        <p:spPr>
          <a:xfrm>
            <a:off x="905725" y="1496234"/>
            <a:ext cx="3782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Sergey Miller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6" name="Google Shape;336;p6"/>
          <p:cNvSpPr txBox="1"/>
          <p:nvPr/>
        </p:nvSpPr>
        <p:spPr>
          <a:xfrm>
            <a:off x="898351" y="1860290"/>
            <a:ext cx="3563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ML Engineer, Joom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discord: sergmiller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7" name="Google Shape;337;p6"/>
          <p:cNvSpPr/>
          <p:nvPr/>
        </p:nvSpPr>
        <p:spPr>
          <a:xfrm>
            <a:off x="4609925" y="1305950"/>
            <a:ext cx="3912600" cy="14625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38" name="Google Shape;338;p6"/>
          <p:cNvSpPr txBox="1"/>
          <p:nvPr/>
        </p:nvSpPr>
        <p:spPr>
          <a:xfrm>
            <a:off x="5044250" y="1481750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Irving Wang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9" name="Google Shape;339;p6"/>
          <p:cNvSpPr txBox="1"/>
          <p:nvPr/>
        </p:nvSpPr>
        <p:spPr>
          <a:xfrm>
            <a:off x="5044250" y="1796439"/>
            <a:ext cx="3869700" cy="1169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Financial Artist,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Jack of all trades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discord: irvingk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0" name="Google Shape;340;p6"/>
          <p:cNvSpPr/>
          <p:nvPr/>
        </p:nvSpPr>
        <p:spPr>
          <a:xfrm>
            <a:off x="616450" y="2847700"/>
            <a:ext cx="3912600" cy="18864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1" name="Google Shape;341;p6"/>
          <p:cNvSpPr txBox="1"/>
          <p:nvPr/>
        </p:nvSpPr>
        <p:spPr>
          <a:xfrm>
            <a:off x="921401" y="3087600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Rongwei Ma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2" name="Google Shape;342;p6"/>
          <p:cNvSpPr txBox="1"/>
          <p:nvPr/>
        </p:nvSpPr>
        <p:spPr>
          <a:xfrm>
            <a:off x="913729" y="3474187"/>
            <a:ext cx="356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ML Engineer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discord: summer_64205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3" name="Google Shape;343;p6"/>
          <p:cNvSpPr/>
          <p:nvPr/>
        </p:nvSpPr>
        <p:spPr>
          <a:xfrm>
            <a:off x="4609925" y="2847700"/>
            <a:ext cx="3912600" cy="18864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4" name="Google Shape;344;p6"/>
          <p:cNvSpPr txBox="1"/>
          <p:nvPr/>
        </p:nvSpPr>
        <p:spPr>
          <a:xfrm>
            <a:off x="5009052" y="3095380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Ivan Cheprasov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5" name="Google Shape;345;p6"/>
          <p:cNvSpPr txBox="1"/>
          <p:nvPr/>
        </p:nvSpPr>
        <p:spPr>
          <a:xfrm>
            <a:off x="5002781" y="3513850"/>
            <a:ext cx="356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SWE, Fluence Labs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discord: Half-PhD#4215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46" name="Google Shape;34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905751" y="1416496"/>
            <a:ext cx="1298025" cy="1161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23000" y="1504738"/>
            <a:ext cx="1187875" cy="118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71825" y="3141888"/>
            <a:ext cx="1298025" cy="129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23652" y="3062550"/>
            <a:ext cx="1241573" cy="137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9a2c8c83b1_0_175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Acknowledgment </a:t>
            </a:r>
            <a:r>
              <a:rPr lang="en" sz="48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6" name="Google Shape;356;g29a2c8c83b1_0_175"/>
          <p:cNvSpPr txBox="1"/>
          <p:nvPr/>
        </p:nvSpPr>
        <p:spPr>
          <a:xfrm>
            <a:off x="895500" y="2127150"/>
            <a:ext cx="3415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25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Junction Team</a:t>
            </a:r>
            <a:endParaRPr b="1" i="0" sz="2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7" name="Google Shape;357;g29a2c8c83b1_0_175"/>
          <p:cNvSpPr txBox="1"/>
          <p:nvPr/>
        </p:nvSpPr>
        <p:spPr>
          <a:xfrm>
            <a:off x="5241875" y="1941850"/>
            <a:ext cx="28527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en" sz="17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Partners</a:t>
            </a:r>
            <a:endParaRPr b="1" sz="17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700"/>
              <a:buFont typeface="Space Grotesk"/>
              <a:buChar char="-"/>
            </a:pPr>
            <a:r>
              <a:rPr b="1" lang="en" sz="17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Matti Aksela</a:t>
            </a:r>
            <a:endParaRPr b="1" sz="17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700"/>
              <a:buFont typeface="Space Grotesk"/>
              <a:buChar char="-"/>
            </a:pPr>
            <a:r>
              <a:rPr b="1" lang="en" sz="17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Victoria Mielck</a:t>
            </a:r>
            <a:endParaRPr b="1" sz="17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700"/>
              <a:buFont typeface="Space Grotesk"/>
              <a:buChar char="-"/>
            </a:pPr>
            <a:r>
              <a:rPr b="1" lang="en" sz="17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Jaakko Kuukasjärvi</a:t>
            </a:r>
            <a:endParaRPr b="1" sz="17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700"/>
              <a:buFont typeface="Space Grotesk"/>
              <a:buChar char="-"/>
            </a:pPr>
            <a:r>
              <a:rPr b="1" lang="en" sz="17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Severi Saastamoinen</a:t>
            </a:r>
            <a:endParaRPr b="1" sz="17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8" name="Google Shape;358;g29a2c8c83b1_0_175"/>
          <p:cNvSpPr txBox="1"/>
          <p:nvPr/>
        </p:nvSpPr>
        <p:spPr>
          <a:xfrm>
            <a:off x="1989899" y="3093375"/>
            <a:ext cx="2066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9" name="Google Shape;359;g29a2c8c83b1_0_1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0" name="Google Shape;360;g29a2c8c83b1_0_175"/>
          <p:cNvSpPr/>
          <p:nvPr/>
        </p:nvSpPr>
        <p:spPr>
          <a:xfrm>
            <a:off x="627376" y="1240181"/>
            <a:ext cx="2013000" cy="45600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C1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7"/>
          <p:cNvGrpSpPr/>
          <p:nvPr/>
        </p:nvGrpSpPr>
        <p:grpSpPr>
          <a:xfrm>
            <a:off x="5223732" y="1063624"/>
            <a:ext cx="3211436" cy="3211451"/>
            <a:chOff x="1190500" y="238125"/>
            <a:chExt cx="5237175" cy="5237200"/>
          </a:xfrm>
        </p:grpSpPr>
        <p:sp>
          <p:nvSpPr>
            <p:cNvPr id="366" name="Google Shape;366;p7"/>
            <p:cNvSpPr/>
            <p:nvPr/>
          </p:nvSpPr>
          <p:spPr>
            <a:xfrm>
              <a:off x="1190500" y="238125"/>
              <a:ext cx="5237175" cy="5237200"/>
            </a:xfrm>
            <a:custGeom>
              <a:rect b="b" l="l" r="r" t="t"/>
              <a:pathLst>
                <a:path extrusionOk="0" h="209488" w="209487">
                  <a:moveTo>
                    <a:pt x="104743" y="0"/>
                  </a:moveTo>
                  <a:cubicBezTo>
                    <a:pt x="76964" y="0"/>
                    <a:pt x="50321" y="11035"/>
                    <a:pt x="30679" y="30679"/>
                  </a:cubicBezTo>
                  <a:cubicBezTo>
                    <a:pt x="11034" y="50321"/>
                    <a:pt x="0" y="76964"/>
                    <a:pt x="0" y="104744"/>
                  </a:cubicBezTo>
                  <a:cubicBezTo>
                    <a:pt x="0" y="132523"/>
                    <a:pt x="11034" y="159163"/>
                    <a:pt x="30679" y="178808"/>
                  </a:cubicBezTo>
                  <a:cubicBezTo>
                    <a:pt x="50321" y="198449"/>
                    <a:pt x="76964" y="209487"/>
                    <a:pt x="104743" y="209487"/>
                  </a:cubicBezTo>
                  <a:cubicBezTo>
                    <a:pt x="132523" y="209487"/>
                    <a:pt x="159162" y="198449"/>
                    <a:pt x="178807" y="178808"/>
                  </a:cubicBezTo>
                  <a:cubicBezTo>
                    <a:pt x="198449" y="159163"/>
                    <a:pt x="209486" y="132523"/>
                    <a:pt x="209486" y="104744"/>
                  </a:cubicBezTo>
                  <a:cubicBezTo>
                    <a:pt x="209486" y="76964"/>
                    <a:pt x="198449" y="50321"/>
                    <a:pt x="178807" y="30679"/>
                  </a:cubicBezTo>
                  <a:cubicBezTo>
                    <a:pt x="159162" y="11035"/>
                    <a:pt x="132523" y="0"/>
                    <a:pt x="104743" y="0"/>
                  </a:cubicBezTo>
                  <a:close/>
                </a:path>
              </a:pathLst>
            </a:custGeom>
            <a:solidFill>
              <a:srgbClr val="EEE8FE">
                <a:alpha val="941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1732050" y="779675"/>
              <a:ext cx="4154050" cy="4154075"/>
            </a:xfrm>
            <a:custGeom>
              <a:rect b="b" l="l" r="r" t="t"/>
              <a:pathLst>
                <a:path extrusionOk="0" h="166163" w="166162">
                  <a:moveTo>
                    <a:pt x="83081" y="1"/>
                  </a:moveTo>
                  <a:cubicBezTo>
                    <a:pt x="61045" y="1"/>
                    <a:pt x="39914" y="8753"/>
                    <a:pt x="24335" y="24335"/>
                  </a:cubicBezTo>
                  <a:cubicBezTo>
                    <a:pt x="8753" y="39915"/>
                    <a:pt x="1" y="61046"/>
                    <a:pt x="1" y="83082"/>
                  </a:cubicBezTo>
                  <a:cubicBezTo>
                    <a:pt x="1" y="105114"/>
                    <a:pt x="8753" y="126249"/>
                    <a:pt x="24335" y="141828"/>
                  </a:cubicBezTo>
                  <a:cubicBezTo>
                    <a:pt x="39914" y="157407"/>
                    <a:pt x="61045" y="166162"/>
                    <a:pt x="83081" y="166162"/>
                  </a:cubicBezTo>
                  <a:cubicBezTo>
                    <a:pt x="105114" y="166162"/>
                    <a:pt x="126248" y="157407"/>
                    <a:pt x="141827" y="141828"/>
                  </a:cubicBezTo>
                  <a:cubicBezTo>
                    <a:pt x="157406" y="126249"/>
                    <a:pt x="166162" y="105114"/>
                    <a:pt x="166162" y="83082"/>
                  </a:cubicBezTo>
                  <a:cubicBezTo>
                    <a:pt x="166162" y="61046"/>
                    <a:pt x="157406" y="39915"/>
                    <a:pt x="141827" y="24335"/>
                  </a:cubicBezTo>
                  <a:cubicBezTo>
                    <a:pt x="126248" y="8753"/>
                    <a:pt x="105114" y="1"/>
                    <a:pt x="83081" y="1"/>
                  </a:cubicBezTo>
                  <a:close/>
                </a:path>
              </a:pathLst>
            </a:custGeom>
            <a:solidFill>
              <a:srgbClr val="CDBAFF">
                <a:alpha val="941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2297475" y="1345125"/>
              <a:ext cx="3023200" cy="3023200"/>
            </a:xfrm>
            <a:custGeom>
              <a:rect b="b" l="l" r="r" t="t"/>
              <a:pathLst>
                <a:path extrusionOk="0" h="120928" w="120928">
                  <a:moveTo>
                    <a:pt x="60464" y="0"/>
                  </a:moveTo>
                  <a:cubicBezTo>
                    <a:pt x="44429" y="0"/>
                    <a:pt x="29048" y="6371"/>
                    <a:pt x="17710" y="17709"/>
                  </a:cubicBezTo>
                  <a:cubicBezTo>
                    <a:pt x="6372" y="29048"/>
                    <a:pt x="1" y="44429"/>
                    <a:pt x="1" y="60464"/>
                  </a:cubicBezTo>
                  <a:cubicBezTo>
                    <a:pt x="1" y="76499"/>
                    <a:pt x="6372" y="91879"/>
                    <a:pt x="17710" y="103218"/>
                  </a:cubicBezTo>
                  <a:cubicBezTo>
                    <a:pt x="29048" y="114556"/>
                    <a:pt x="44429" y="120927"/>
                    <a:pt x="60464" y="120927"/>
                  </a:cubicBezTo>
                  <a:cubicBezTo>
                    <a:pt x="76499" y="120927"/>
                    <a:pt x="91880" y="114556"/>
                    <a:pt x="103218" y="103218"/>
                  </a:cubicBezTo>
                  <a:cubicBezTo>
                    <a:pt x="114556" y="91879"/>
                    <a:pt x="120927" y="76499"/>
                    <a:pt x="120927" y="60464"/>
                  </a:cubicBezTo>
                  <a:cubicBezTo>
                    <a:pt x="120927" y="44429"/>
                    <a:pt x="114556" y="29048"/>
                    <a:pt x="103218" y="17709"/>
                  </a:cubicBezTo>
                  <a:cubicBezTo>
                    <a:pt x="91880" y="6371"/>
                    <a:pt x="76499" y="0"/>
                    <a:pt x="60464" y="0"/>
                  </a:cubicBezTo>
                  <a:close/>
                </a:path>
              </a:pathLst>
            </a:custGeom>
            <a:solidFill>
              <a:srgbClr val="652AFE">
                <a:alpha val="941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p7"/>
          <p:cNvSpPr txBox="1"/>
          <p:nvPr>
            <p:ph idx="4294967295" type="title"/>
          </p:nvPr>
        </p:nvSpPr>
        <p:spPr>
          <a:xfrm>
            <a:off x="1020422" y="1489954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54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Thank you</a:t>
            </a:r>
            <a:endParaRPr sz="54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370" name="Google Shape;370;p7"/>
          <p:cNvGrpSpPr/>
          <p:nvPr/>
        </p:nvGrpSpPr>
        <p:grpSpPr>
          <a:xfrm>
            <a:off x="7767102" y="1867237"/>
            <a:ext cx="835711" cy="835711"/>
            <a:chOff x="4818747" y="4959641"/>
            <a:chExt cx="835711" cy="835711"/>
          </a:xfrm>
        </p:grpSpPr>
        <p:grpSp>
          <p:nvGrpSpPr>
            <p:cNvPr id="371" name="Google Shape;371;p7"/>
            <p:cNvGrpSpPr/>
            <p:nvPr/>
          </p:nvGrpSpPr>
          <p:grpSpPr>
            <a:xfrm>
              <a:off x="4818747" y="4959641"/>
              <a:ext cx="835711" cy="835711"/>
              <a:chOff x="4818747" y="4959641"/>
              <a:chExt cx="835711" cy="835711"/>
            </a:xfrm>
          </p:grpSpPr>
          <p:sp>
            <p:nvSpPr>
              <p:cNvPr id="372" name="Google Shape;372;p7"/>
              <p:cNvSpPr/>
              <p:nvPr/>
            </p:nvSpPr>
            <p:spPr>
              <a:xfrm>
                <a:off x="4818747" y="4959641"/>
                <a:ext cx="835711" cy="835711"/>
              </a:xfrm>
              <a:prstGeom prst="ellipse">
                <a:avLst/>
              </a:prstGeom>
              <a:noFill/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7"/>
              <p:cNvSpPr/>
              <p:nvPr/>
            </p:nvSpPr>
            <p:spPr>
              <a:xfrm>
                <a:off x="4919765" y="5060655"/>
                <a:ext cx="633676" cy="633676"/>
              </a:xfrm>
              <a:prstGeom prst="ellipse">
                <a:avLst/>
              </a:pr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4" name="Google Shape;374;p7"/>
            <p:cNvGrpSpPr/>
            <p:nvPr/>
          </p:nvGrpSpPr>
          <p:grpSpPr>
            <a:xfrm>
              <a:off x="5112076" y="5184686"/>
              <a:ext cx="249059" cy="385628"/>
              <a:chOff x="-47839250" y="3569100"/>
              <a:chExt cx="193775" cy="300100"/>
            </a:xfrm>
          </p:grpSpPr>
          <p:sp>
            <p:nvSpPr>
              <p:cNvPr id="375" name="Google Shape;375;p7"/>
              <p:cNvSpPr/>
              <p:nvPr/>
            </p:nvSpPr>
            <p:spPr>
              <a:xfrm>
                <a:off x="-47786475" y="3657325"/>
                <a:ext cx="51225" cy="51200"/>
              </a:xfrm>
              <a:custGeom>
                <a:rect b="b" l="l" r="r" t="t"/>
                <a:pathLst>
                  <a:path extrusionOk="0" h="2048" w="2049">
                    <a:moveTo>
                      <a:pt x="1072" y="0"/>
                    </a:moveTo>
                    <a:cubicBezTo>
                      <a:pt x="473" y="0"/>
                      <a:pt x="1" y="473"/>
                      <a:pt x="1" y="1071"/>
                    </a:cubicBezTo>
                    <a:cubicBezTo>
                      <a:pt x="1" y="1544"/>
                      <a:pt x="284" y="1890"/>
                      <a:pt x="725" y="2048"/>
                    </a:cubicBezTo>
                    <a:lnTo>
                      <a:pt x="725" y="1071"/>
                    </a:lnTo>
                    <a:cubicBezTo>
                      <a:pt x="725" y="882"/>
                      <a:pt x="883" y="725"/>
                      <a:pt x="1072" y="725"/>
                    </a:cubicBezTo>
                    <a:lnTo>
                      <a:pt x="2048" y="725"/>
                    </a:lnTo>
                    <a:cubicBezTo>
                      <a:pt x="1891" y="315"/>
                      <a:pt x="1513" y="0"/>
                      <a:pt x="1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-47751025" y="3692750"/>
                <a:ext cx="15775" cy="15775"/>
              </a:xfrm>
              <a:custGeom>
                <a:rect b="b" l="l" r="r" t="t"/>
                <a:pathLst>
                  <a:path extrusionOk="0" h="631" w="631">
                    <a:moveTo>
                      <a:pt x="0" y="1"/>
                    </a:moveTo>
                    <a:lnTo>
                      <a:pt x="0" y="631"/>
                    </a:lnTo>
                    <a:cubicBezTo>
                      <a:pt x="315" y="536"/>
                      <a:pt x="504" y="284"/>
                      <a:pt x="6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-47838450" y="3569100"/>
                <a:ext cx="192975" cy="35475"/>
              </a:xfrm>
              <a:custGeom>
                <a:rect b="b" l="l" r="r" t="t"/>
                <a:pathLst>
                  <a:path extrusionOk="0" h="1419" w="7719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1418"/>
                    </a:lnTo>
                    <a:lnTo>
                      <a:pt x="7719" y="1418"/>
                    </a:lnTo>
                    <a:lnTo>
                      <a:pt x="7719" y="347"/>
                    </a:lnTo>
                    <a:cubicBezTo>
                      <a:pt x="7719" y="158"/>
                      <a:pt x="7561" y="1"/>
                      <a:pt x="73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-47751025" y="3691975"/>
                <a:ext cx="53575" cy="53575"/>
              </a:xfrm>
              <a:custGeom>
                <a:rect b="b" l="l" r="r" t="t"/>
                <a:pathLst>
                  <a:path extrusionOk="0" h="2143" w="2143">
                    <a:moveTo>
                      <a:pt x="1386" y="0"/>
                    </a:moveTo>
                    <a:cubicBezTo>
                      <a:pt x="1229" y="662"/>
                      <a:pt x="725" y="1229"/>
                      <a:pt x="0" y="1387"/>
                    </a:cubicBezTo>
                    <a:lnTo>
                      <a:pt x="0" y="2143"/>
                    </a:lnTo>
                    <a:lnTo>
                      <a:pt x="2143" y="2143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-47839250" y="3621875"/>
                <a:ext cx="193000" cy="159125"/>
              </a:xfrm>
              <a:custGeom>
                <a:rect b="b" l="l" r="r" t="t"/>
                <a:pathLst>
                  <a:path extrusionOk="0" h="6365" w="7720">
                    <a:moveTo>
                      <a:pt x="3183" y="725"/>
                    </a:moveTo>
                    <a:cubicBezTo>
                      <a:pt x="4033" y="725"/>
                      <a:pt x="4758" y="1324"/>
                      <a:pt x="4915" y="2143"/>
                    </a:cubicBezTo>
                    <a:lnTo>
                      <a:pt x="6018" y="2143"/>
                    </a:lnTo>
                    <a:cubicBezTo>
                      <a:pt x="6207" y="2143"/>
                      <a:pt x="6365" y="2300"/>
                      <a:pt x="6365" y="2489"/>
                    </a:cubicBezTo>
                    <a:lnTo>
                      <a:pt x="6365" y="5293"/>
                    </a:lnTo>
                    <a:cubicBezTo>
                      <a:pt x="6365" y="5482"/>
                      <a:pt x="6207" y="5640"/>
                      <a:pt x="6018" y="5640"/>
                    </a:cubicBezTo>
                    <a:lnTo>
                      <a:pt x="3214" y="5640"/>
                    </a:lnTo>
                    <a:cubicBezTo>
                      <a:pt x="3025" y="5640"/>
                      <a:pt x="2868" y="5482"/>
                      <a:pt x="2868" y="5293"/>
                    </a:cubicBezTo>
                    <a:lnTo>
                      <a:pt x="2868" y="4191"/>
                    </a:lnTo>
                    <a:cubicBezTo>
                      <a:pt x="2080" y="4033"/>
                      <a:pt x="1450" y="3308"/>
                      <a:pt x="1450" y="2458"/>
                    </a:cubicBezTo>
                    <a:cubicBezTo>
                      <a:pt x="1418" y="1513"/>
                      <a:pt x="2206" y="725"/>
                      <a:pt x="3183" y="725"/>
                    </a:cubicBezTo>
                    <a:close/>
                    <a:moveTo>
                      <a:pt x="1" y="0"/>
                    </a:moveTo>
                    <a:lnTo>
                      <a:pt x="1" y="6364"/>
                    </a:lnTo>
                    <a:lnTo>
                      <a:pt x="7719" y="6364"/>
                    </a:lnTo>
                    <a:lnTo>
                      <a:pt x="77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-47839250" y="3799075"/>
                <a:ext cx="193000" cy="70125"/>
              </a:xfrm>
              <a:custGeom>
                <a:rect b="b" l="l" r="r" t="t"/>
                <a:pathLst>
                  <a:path extrusionOk="0" h="2805" w="7720">
                    <a:moveTo>
                      <a:pt x="4600" y="663"/>
                    </a:moveTo>
                    <a:cubicBezTo>
                      <a:pt x="4789" y="663"/>
                      <a:pt x="4947" y="820"/>
                      <a:pt x="4947" y="1041"/>
                    </a:cubicBezTo>
                    <a:cubicBezTo>
                      <a:pt x="4947" y="1230"/>
                      <a:pt x="4789" y="1387"/>
                      <a:pt x="4600" y="1387"/>
                    </a:cubicBezTo>
                    <a:lnTo>
                      <a:pt x="3183" y="1387"/>
                    </a:lnTo>
                    <a:cubicBezTo>
                      <a:pt x="2994" y="1387"/>
                      <a:pt x="2836" y="1230"/>
                      <a:pt x="2836" y="1041"/>
                    </a:cubicBezTo>
                    <a:cubicBezTo>
                      <a:pt x="2836" y="852"/>
                      <a:pt x="2994" y="663"/>
                      <a:pt x="3183" y="663"/>
                    </a:cubicBezTo>
                    <a:close/>
                    <a:moveTo>
                      <a:pt x="1" y="1"/>
                    </a:moveTo>
                    <a:lnTo>
                      <a:pt x="1" y="2458"/>
                    </a:lnTo>
                    <a:cubicBezTo>
                      <a:pt x="1" y="2647"/>
                      <a:pt x="158" y="2805"/>
                      <a:pt x="347" y="2805"/>
                    </a:cubicBezTo>
                    <a:lnTo>
                      <a:pt x="7341" y="2805"/>
                    </a:lnTo>
                    <a:cubicBezTo>
                      <a:pt x="7562" y="2805"/>
                      <a:pt x="7719" y="2647"/>
                      <a:pt x="7719" y="2458"/>
                    </a:cubicBezTo>
                    <a:lnTo>
                      <a:pt x="77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81" name="Google Shape;381;p7"/>
          <p:cNvGrpSpPr/>
          <p:nvPr/>
        </p:nvGrpSpPr>
        <p:grpSpPr>
          <a:xfrm>
            <a:off x="5893859" y="2994842"/>
            <a:ext cx="2001014" cy="1106717"/>
            <a:chOff x="6879411" y="2843985"/>
            <a:chExt cx="1404319" cy="776643"/>
          </a:xfrm>
        </p:grpSpPr>
        <p:grpSp>
          <p:nvGrpSpPr>
            <p:cNvPr id="382" name="Google Shape;382;p7"/>
            <p:cNvGrpSpPr/>
            <p:nvPr/>
          </p:nvGrpSpPr>
          <p:grpSpPr>
            <a:xfrm>
              <a:off x="6879411" y="2843985"/>
              <a:ext cx="1404319" cy="776643"/>
              <a:chOff x="4202297" y="-1870275"/>
              <a:chExt cx="2538997" cy="1404164"/>
            </a:xfrm>
          </p:grpSpPr>
          <p:sp>
            <p:nvSpPr>
              <p:cNvPr id="383" name="Google Shape;383;p7"/>
              <p:cNvSpPr/>
              <p:nvPr/>
            </p:nvSpPr>
            <p:spPr>
              <a:xfrm>
                <a:off x="4202297" y="-1870275"/>
                <a:ext cx="2538997" cy="227172"/>
              </a:xfrm>
              <a:custGeom>
                <a:rect b="b" l="l" r="r" t="t"/>
                <a:pathLst>
                  <a:path extrusionOk="0" h="11958" w="133649">
                    <a:moveTo>
                      <a:pt x="4983" y="0"/>
                    </a:moveTo>
                    <a:cubicBezTo>
                      <a:pt x="2232" y="0"/>
                      <a:pt x="0" y="2232"/>
                      <a:pt x="0" y="4983"/>
                    </a:cubicBezTo>
                    <a:lnTo>
                      <a:pt x="0" y="11958"/>
                    </a:lnTo>
                    <a:lnTo>
                      <a:pt x="133648" y="11958"/>
                    </a:lnTo>
                    <a:lnTo>
                      <a:pt x="133648" y="4983"/>
                    </a:lnTo>
                    <a:cubicBezTo>
                      <a:pt x="133648" y="2232"/>
                      <a:pt x="131419" y="0"/>
                      <a:pt x="128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4202297" y="-1643101"/>
                <a:ext cx="2538997" cy="1176990"/>
              </a:xfrm>
              <a:custGeom>
                <a:rect b="b" l="l" r="r" t="t"/>
                <a:pathLst>
                  <a:path extrusionOk="0" h="61955" w="133649">
                    <a:moveTo>
                      <a:pt x="0" y="0"/>
                    </a:moveTo>
                    <a:lnTo>
                      <a:pt x="0" y="56971"/>
                    </a:lnTo>
                    <a:cubicBezTo>
                      <a:pt x="0" y="59722"/>
                      <a:pt x="2232" y="61954"/>
                      <a:pt x="4983" y="61954"/>
                    </a:cubicBezTo>
                    <a:lnTo>
                      <a:pt x="128665" y="61954"/>
                    </a:lnTo>
                    <a:cubicBezTo>
                      <a:pt x="131419" y="61954"/>
                      <a:pt x="133648" y="59722"/>
                      <a:pt x="133648" y="56971"/>
                    </a:cubicBezTo>
                    <a:lnTo>
                      <a:pt x="13364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7"/>
              <p:cNvSpPr/>
              <p:nvPr/>
            </p:nvSpPr>
            <p:spPr>
              <a:xfrm>
                <a:off x="4284841" y="-1807298"/>
                <a:ext cx="71583" cy="71583"/>
              </a:xfrm>
              <a:custGeom>
                <a:rect b="b" l="l" r="r" t="t"/>
                <a:pathLst>
                  <a:path extrusionOk="0" h="3768" w="3768">
                    <a:moveTo>
                      <a:pt x="1882" y="0"/>
                    </a:moveTo>
                    <a:cubicBezTo>
                      <a:pt x="844" y="0"/>
                      <a:pt x="0" y="844"/>
                      <a:pt x="0" y="1882"/>
                    </a:cubicBezTo>
                    <a:cubicBezTo>
                      <a:pt x="0" y="2924"/>
                      <a:pt x="844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7"/>
              <p:cNvSpPr/>
              <p:nvPr/>
            </p:nvSpPr>
            <p:spPr>
              <a:xfrm>
                <a:off x="4447574" y="-1807298"/>
                <a:ext cx="71583" cy="71583"/>
              </a:xfrm>
              <a:custGeom>
                <a:rect b="b" l="l" r="r" t="t"/>
                <a:pathLst>
                  <a:path extrusionOk="0" h="3768" w="3768">
                    <a:moveTo>
                      <a:pt x="1883" y="0"/>
                    </a:moveTo>
                    <a:cubicBezTo>
                      <a:pt x="844" y="0"/>
                      <a:pt x="1" y="844"/>
                      <a:pt x="1" y="1882"/>
                    </a:cubicBezTo>
                    <a:cubicBezTo>
                      <a:pt x="1" y="2924"/>
                      <a:pt x="844" y="3767"/>
                      <a:pt x="1883" y="3767"/>
                    </a:cubicBezTo>
                    <a:cubicBezTo>
                      <a:pt x="2924" y="3767"/>
                      <a:pt x="3768" y="2924"/>
                      <a:pt x="3768" y="1882"/>
                    </a:cubicBezTo>
                    <a:cubicBezTo>
                      <a:pt x="3768" y="844"/>
                      <a:pt x="2924" y="0"/>
                      <a:pt x="18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7"/>
              <p:cNvSpPr/>
              <p:nvPr/>
            </p:nvSpPr>
            <p:spPr>
              <a:xfrm>
                <a:off x="4610326" y="-1807298"/>
                <a:ext cx="71564" cy="71583"/>
              </a:xfrm>
              <a:custGeom>
                <a:rect b="b" l="l" r="r" t="t"/>
                <a:pathLst>
                  <a:path extrusionOk="0" h="3768" w="3767">
                    <a:moveTo>
                      <a:pt x="1882" y="0"/>
                    </a:moveTo>
                    <a:cubicBezTo>
                      <a:pt x="841" y="0"/>
                      <a:pt x="0" y="844"/>
                      <a:pt x="0" y="1882"/>
                    </a:cubicBezTo>
                    <a:cubicBezTo>
                      <a:pt x="0" y="2924"/>
                      <a:pt x="841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" name="Google Shape;388;p7"/>
            <p:cNvGrpSpPr/>
            <p:nvPr/>
          </p:nvGrpSpPr>
          <p:grpSpPr>
            <a:xfrm flipH="1">
              <a:off x="7727981" y="3082508"/>
              <a:ext cx="395014" cy="409310"/>
              <a:chOff x="3357325" y="2093500"/>
              <a:chExt cx="311525" cy="322825"/>
            </a:xfrm>
          </p:grpSpPr>
          <p:sp>
            <p:nvSpPr>
              <p:cNvPr id="389" name="Google Shape;389;p7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rect b="b" l="l" r="r" t="t"/>
                <a:pathLst>
                  <a:path extrusionOk="0" h="8231" w="3428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7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rect b="b" l="l" r="r" t="t"/>
                <a:pathLst>
                  <a:path extrusionOk="0" h="10570" w="3389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rect b="b" l="l" r="r" t="t"/>
                <a:pathLst>
                  <a:path extrusionOk="0" h="12913" w="3388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2" name="Google Shape;392;p7"/>
            <p:cNvSpPr/>
            <p:nvPr/>
          </p:nvSpPr>
          <p:spPr>
            <a:xfrm>
              <a:off x="7040399" y="3082527"/>
              <a:ext cx="563400" cy="77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7040399" y="3195879"/>
              <a:ext cx="563400" cy="296100"/>
            </a:xfrm>
            <a:prstGeom prst="roundRect">
              <a:avLst>
                <a:gd fmla="val 1727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" name="Google Shape;394;p7"/>
          <p:cNvGrpSpPr/>
          <p:nvPr/>
        </p:nvGrpSpPr>
        <p:grpSpPr>
          <a:xfrm>
            <a:off x="6900523" y="2657836"/>
            <a:ext cx="1326801" cy="733850"/>
            <a:chOff x="6879411" y="2843985"/>
            <a:chExt cx="1404319" cy="776643"/>
          </a:xfrm>
        </p:grpSpPr>
        <p:grpSp>
          <p:nvGrpSpPr>
            <p:cNvPr id="395" name="Google Shape;395;p7"/>
            <p:cNvGrpSpPr/>
            <p:nvPr/>
          </p:nvGrpSpPr>
          <p:grpSpPr>
            <a:xfrm>
              <a:off x="6879411" y="2843985"/>
              <a:ext cx="1404319" cy="776643"/>
              <a:chOff x="4202297" y="-1870275"/>
              <a:chExt cx="2538997" cy="1404164"/>
            </a:xfrm>
          </p:grpSpPr>
          <p:sp>
            <p:nvSpPr>
              <p:cNvPr id="396" name="Google Shape;396;p7"/>
              <p:cNvSpPr/>
              <p:nvPr/>
            </p:nvSpPr>
            <p:spPr>
              <a:xfrm>
                <a:off x="4202297" y="-1870275"/>
                <a:ext cx="2538997" cy="227172"/>
              </a:xfrm>
              <a:custGeom>
                <a:rect b="b" l="l" r="r" t="t"/>
                <a:pathLst>
                  <a:path extrusionOk="0" h="11958" w="133649">
                    <a:moveTo>
                      <a:pt x="4983" y="0"/>
                    </a:moveTo>
                    <a:cubicBezTo>
                      <a:pt x="2232" y="0"/>
                      <a:pt x="0" y="2232"/>
                      <a:pt x="0" y="4983"/>
                    </a:cubicBezTo>
                    <a:lnTo>
                      <a:pt x="0" y="11958"/>
                    </a:lnTo>
                    <a:lnTo>
                      <a:pt x="133648" y="11958"/>
                    </a:lnTo>
                    <a:lnTo>
                      <a:pt x="133648" y="4983"/>
                    </a:lnTo>
                    <a:cubicBezTo>
                      <a:pt x="133648" y="2232"/>
                      <a:pt x="131419" y="0"/>
                      <a:pt x="128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4202297" y="-1643101"/>
                <a:ext cx="2538997" cy="1176990"/>
              </a:xfrm>
              <a:custGeom>
                <a:rect b="b" l="l" r="r" t="t"/>
                <a:pathLst>
                  <a:path extrusionOk="0" h="61955" w="133649">
                    <a:moveTo>
                      <a:pt x="0" y="0"/>
                    </a:moveTo>
                    <a:lnTo>
                      <a:pt x="0" y="56971"/>
                    </a:lnTo>
                    <a:cubicBezTo>
                      <a:pt x="0" y="59722"/>
                      <a:pt x="2232" y="61954"/>
                      <a:pt x="4983" y="61954"/>
                    </a:cubicBezTo>
                    <a:lnTo>
                      <a:pt x="128665" y="61954"/>
                    </a:lnTo>
                    <a:cubicBezTo>
                      <a:pt x="131419" y="61954"/>
                      <a:pt x="133648" y="59722"/>
                      <a:pt x="133648" y="56971"/>
                    </a:cubicBezTo>
                    <a:lnTo>
                      <a:pt x="13364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7"/>
              <p:cNvSpPr/>
              <p:nvPr/>
            </p:nvSpPr>
            <p:spPr>
              <a:xfrm>
                <a:off x="4284841" y="-1807298"/>
                <a:ext cx="71583" cy="71583"/>
              </a:xfrm>
              <a:custGeom>
                <a:rect b="b" l="l" r="r" t="t"/>
                <a:pathLst>
                  <a:path extrusionOk="0" h="3768" w="3768">
                    <a:moveTo>
                      <a:pt x="1882" y="0"/>
                    </a:moveTo>
                    <a:cubicBezTo>
                      <a:pt x="844" y="0"/>
                      <a:pt x="0" y="844"/>
                      <a:pt x="0" y="1882"/>
                    </a:cubicBezTo>
                    <a:cubicBezTo>
                      <a:pt x="0" y="2924"/>
                      <a:pt x="844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7"/>
              <p:cNvSpPr/>
              <p:nvPr/>
            </p:nvSpPr>
            <p:spPr>
              <a:xfrm>
                <a:off x="4447574" y="-1807298"/>
                <a:ext cx="71583" cy="71583"/>
              </a:xfrm>
              <a:custGeom>
                <a:rect b="b" l="l" r="r" t="t"/>
                <a:pathLst>
                  <a:path extrusionOk="0" h="3768" w="3768">
                    <a:moveTo>
                      <a:pt x="1883" y="0"/>
                    </a:moveTo>
                    <a:cubicBezTo>
                      <a:pt x="844" y="0"/>
                      <a:pt x="1" y="844"/>
                      <a:pt x="1" y="1882"/>
                    </a:cubicBezTo>
                    <a:cubicBezTo>
                      <a:pt x="1" y="2924"/>
                      <a:pt x="844" y="3767"/>
                      <a:pt x="1883" y="3767"/>
                    </a:cubicBezTo>
                    <a:cubicBezTo>
                      <a:pt x="2924" y="3767"/>
                      <a:pt x="3768" y="2924"/>
                      <a:pt x="3768" y="1882"/>
                    </a:cubicBezTo>
                    <a:cubicBezTo>
                      <a:pt x="3768" y="844"/>
                      <a:pt x="2924" y="0"/>
                      <a:pt x="18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7"/>
              <p:cNvSpPr/>
              <p:nvPr/>
            </p:nvSpPr>
            <p:spPr>
              <a:xfrm>
                <a:off x="4610326" y="-1807298"/>
                <a:ext cx="71564" cy="71583"/>
              </a:xfrm>
              <a:custGeom>
                <a:rect b="b" l="l" r="r" t="t"/>
                <a:pathLst>
                  <a:path extrusionOk="0" h="3768" w="3767">
                    <a:moveTo>
                      <a:pt x="1882" y="0"/>
                    </a:moveTo>
                    <a:cubicBezTo>
                      <a:pt x="841" y="0"/>
                      <a:pt x="0" y="844"/>
                      <a:pt x="0" y="1882"/>
                    </a:cubicBezTo>
                    <a:cubicBezTo>
                      <a:pt x="0" y="2924"/>
                      <a:pt x="841" y="3767"/>
                      <a:pt x="1882" y="3767"/>
                    </a:cubicBezTo>
                    <a:cubicBezTo>
                      <a:pt x="2923" y="3767"/>
                      <a:pt x="3767" y="2924"/>
                      <a:pt x="3767" y="1882"/>
                    </a:cubicBezTo>
                    <a:cubicBezTo>
                      <a:pt x="3767" y="844"/>
                      <a:pt x="2923" y="0"/>
                      <a:pt x="1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1" name="Google Shape;401;p7"/>
            <p:cNvGrpSpPr/>
            <p:nvPr/>
          </p:nvGrpSpPr>
          <p:grpSpPr>
            <a:xfrm flipH="1">
              <a:off x="7727981" y="3082508"/>
              <a:ext cx="395014" cy="409310"/>
              <a:chOff x="3357325" y="2093500"/>
              <a:chExt cx="311525" cy="322825"/>
            </a:xfrm>
          </p:grpSpPr>
          <p:sp>
            <p:nvSpPr>
              <p:cNvPr id="402" name="Google Shape;402;p7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rect b="b" l="l" r="r" t="t"/>
                <a:pathLst>
                  <a:path extrusionOk="0" h="8231" w="3428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7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rect b="b" l="l" r="r" t="t"/>
                <a:pathLst>
                  <a:path extrusionOk="0" h="10570" w="3389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7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rect b="b" l="l" r="r" t="t"/>
                <a:pathLst>
                  <a:path extrusionOk="0" h="12913" w="3388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5" name="Google Shape;405;p7"/>
            <p:cNvSpPr/>
            <p:nvPr/>
          </p:nvSpPr>
          <p:spPr>
            <a:xfrm>
              <a:off x="7040399" y="3082527"/>
              <a:ext cx="563400" cy="77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7040399" y="3195879"/>
              <a:ext cx="563400" cy="296100"/>
            </a:xfrm>
            <a:prstGeom prst="roundRect">
              <a:avLst>
                <a:gd fmla="val 17271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7"/>
          <p:cNvGrpSpPr/>
          <p:nvPr/>
        </p:nvGrpSpPr>
        <p:grpSpPr>
          <a:xfrm>
            <a:off x="5447898" y="2334202"/>
            <a:ext cx="554700" cy="554700"/>
            <a:chOff x="1221094" y="1533487"/>
            <a:chExt cx="554700" cy="554700"/>
          </a:xfrm>
        </p:grpSpPr>
        <p:sp>
          <p:nvSpPr>
            <p:cNvPr id="408" name="Google Shape;408;p7"/>
            <p:cNvSpPr/>
            <p:nvPr/>
          </p:nvSpPr>
          <p:spPr>
            <a:xfrm>
              <a:off x="1221094" y="1533487"/>
              <a:ext cx="554700" cy="5547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288144" y="1600535"/>
              <a:ext cx="420600" cy="420600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0" name="Google Shape;410;p7"/>
            <p:cNvGrpSpPr/>
            <p:nvPr/>
          </p:nvGrpSpPr>
          <p:grpSpPr>
            <a:xfrm>
              <a:off x="1376326" y="1673263"/>
              <a:ext cx="244237" cy="244216"/>
              <a:chOff x="4628325" y="3599825"/>
              <a:chExt cx="295400" cy="295375"/>
            </a:xfrm>
          </p:grpSpPr>
          <p:sp>
            <p:nvSpPr>
              <p:cNvPr id="411" name="Google Shape;411;p7"/>
              <p:cNvSpPr/>
              <p:nvPr/>
            </p:nvSpPr>
            <p:spPr>
              <a:xfrm>
                <a:off x="4679525" y="3686450"/>
                <a:ext cx="17350" cy="86675"/>
              </a:xfrm>
              <a:custGeom>
                <a:rect b="b" l="l" r="r" t="t"/>
                <a:pathLst>
                  <a:path extrusionOk="0" h="3467" w="694">
                    <a:moveTo>
                      <a:pt x="0" y="1"/>
                    </a:moveTo>
                    <a:lnTo>
                      <a:pt x="0" y="3466"/>
                    </a:lnTo>
                    <a:lnTo>
                      <a:pt x="694" y="3466"/>
                    </a:lnTo>
                    <a:lnTo>
                      <a:pt x="6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7"/>
              <p:cNvSpPr/>
              <p:nvPr/>
            </p:nvSpPr>
            <p:spPr>
              <a:xfrm>
                <a:off x="4854375" y="3686450"/>
                <a:ext cx="18150" cy="86675"/>
              </a:xfrm>
              <a:custGeom>
                <a:rect b="b" l="l" r="r" t="t"/>
                <a:pathLst>
                  <a:path extrusionOk="0" h="3467" w="726">
                    <a:moveTo>
                      <a:pt x="1" y="1"/>
                    </a:moveTo>
                    <a:lnTo>
                      <a:pt x="1" y="3466"/>
                    </a:lnTo>
                    <a:lnTo>
                      <a:pt x="725" y="3466"/>
                    </a:lnTo>
                    <a:lnTo>
                      <a:pt x="72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7"/>
              <p:cNvSpPr/>
              <p:nvPr/>
            </p:nvSpPr>
            <p:spPr>
              <a:xfrm>
                <a:off x="4679525" y="3790425"/>
                <a:ext cx="17350" cy="104000"/>
              </a:xfrm>
              <a:custGeom>
                <a:rect b="b" l="l" r="r" t="t"/>
                <a:pathLst>
                  <a:path extrusionOk="0" h="4160" w="694">
                    <a:moveTo>
                      <a:pt x="0" y="0"/>
                    </a:moveTo>
                    <a:lnTo>
                      <a:pt x="0" y="4159"/>
                    </a:lnTo>
                    <a:lnTo>
                      <a:pt x="694" y="4159"/>
                    </a:ln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7"/>
              <p:cNvSpPr/>
              <p:nvPr/>
            </p:nvSpPr>
            <p:spPr>
              <a:xfrm>
                <a:off x="4854375" y="3790425"/>
                <a:ext cx="18150" cy="104000"/>
              </a:xfrm>
              <a:custGeom>
                <a:rect b="b" l="l" r="r" t="t"/>
                <a:pathLst>
                  <a:path extrusionOk="0" h="4160" w="726">
                    <a:moveTo>
                      <a:pt x="1" y="0"/>
                    </a:moveTo>
                    <a:lnTo>
                      <a:pt x="1" y="4159"/>
                    </a:lnTo>
                    <a:lnTo>
                      <a:pt x="725" y="4159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7"/>
              <p:cNvSpPr/>
              <p:nvPr/>
            </p:nvSpPr>
            <p:spPr>
              <a:xfrm>
                <a:off x="4628325" y="3686450"/>
                <a:ext cx="34675" cy="86675"/>
              </a:xfrm>
              <a:custGeom>
                <a:rect b="b" l="l" r="r" t="t"/>
                <a:pathLst>
                  <a:path extrusionOk="0" h="3467" w="1387">
                    <a:moveTo>
                      <a:pt x="1009" y="1"/>
                    </a:moveTo>
                    <a:cubicBezTo>
                      <a:pt x="442" y="1"/>
                      <a:pt x="1" y="442"/>
                      <a:pt x="1" y="1009"/>
                    </a:cubicBezTo>
                    <a:lnTo>
                      <a:pt x="1" y="2049"/>
                    </a:lnTo>
                    <a:cubicBezTo>
                      <a:pt x="1" y="2427"/>
                      <a:pt x="158" y="2773"/>
                      <a:pt x="442" y="3025"/>
                    </a:cubicBezTo>
                    <a:cubicBezTo>
                      <a:pt x="662" y="3340"/>
                      <a:pt x="1009" y="3466"/>
                      <a:pt x="1387" y="3466"/>
                    </a:cubicBezTo>
                    <a:lnTo>
                      <a:pt x="138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7"/>
              <p:cNvSpPr/>
              <p:nvPr/>
            </p:nvSpPr>
            <p:spPr>
              <a:xfrm>
                <a:off x="4714975" y="3686450"/>
                <a:ext cx="122100" cy="86675"/>
              </a:xfrm>
              <a:custGeom>
                <a:rect b="b" l="l" r="r" t="t"/>
                <a:pathLst>
                  <a:path extrusionOk="0" h="3467" w="4884">
                    <a:moveTo>
                      <a:pt x="0" y="1"/>
                    </a:moveTo>
                    <a:lnTo>
                      <a:pt x="0" y="3466"/>
                    </a:lnTo>
                    <a:lnTo>
                      <a:pt x="4883" y="3466"/>
                    </a:lnTo>
                    <a:lnTo>
                      <a:pt x="488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7"/>
              <p:cNvSpPr/>
              <p:nvPr/>
            </p:nvSpPr>
            <p:spPr>
              <a:xfrm>
                <a:off x="4889025" y="3777825"/>
                <a:ext cx="34700" cy="117375"/>
              </a:xfrm>
              <a:custGeom>
                <a:rect b="b" l="l" r="r" t="t"/>
                <a:pathLst>
                  <a:path extrusionOk="0" h="4695" w="1388">
                    <a:moveTo>
                      <a:pt x="1387" y="0"/>
                    </a:moveTo>
                    <a:cubicBezTo>
                      <a:pt x="977" y="315"/>
                      <a:pt x="505" y="504"/>
                      <a:pt x="1" y="504"/>
                    </a:cubicBezTo>
                    <a:lnTo>
                      <a:pt x="1" y="4695"/>
                    </a:lnTo>
                    <a:lnTo>
                      <a:pt x="347" y="4695"/>
                    </a:lnTo>
                    <a:cubicBezTo>
                      <a:pt x="946" y="4695"/>
                      <a:pt x="1387" y="4222"/>
                      <a:pt x="1387" y="3655"/>
                    </a:cubicBez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7"/>
              <p:cNvSpPr/>
              <p:nvPr/>
            </p:nvSpPr>
            <p:spPr>
              <a:xfrm>
                <a:off x="4628325" y="3777825"/>
                <a:ext cx="34675" cy="116600"/>
              </a:xfrm>
              <a:custGeom>
                <a:rect b="b" l="l" r="r" t="t"/>
                <a:pathLst>
                  <a:path extrusionOk="0" h="4664" w="1387">
                    <a:moveTo>
                      <a:pt x="1" y="0"/>
                    </a:moveTo>
                    <a:lnTo>
                      <a:pt x="1" y="3655"/>
                    </a:lnTo>
                    <a:cubicBezTo>
                      <a:pt x="1" y="4222"/>
                      <a:pt x="442" y="4663"/>
                      <a:pt x="1009" y="4663"/>
                    </a:cubicBezTo>
                    <a:lnTo>
                      <a:pt x="1387" y="4663"/>
                    </a:lnTo>
                    <a:lnTo>
                      <a:pt x="1387" y="504"/>
                    </a:lnTo>
                    <a:cubicBezTo>
                      <a:pt x="851" y="504"/>
                      <a:pt x="379" y="315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7"/>
              <p:cNvSpPr/>
              <p:nvPr/>
            </p:nvSpPr>
            <p:spPr>
              <a:xfrm>
                <a:off x="4766950" y="3790425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568"/>
                      <a:pt x="158" y="725"/>
                      <a:pt x="347" y="725"/>
                    </a:cubicBezTo>
                    <a:cubicBezTo>
                      <a:pt x="568" y="725"/>
                      <a:pt x="694" y="568"/>
                      <a:pt x="694" y="347"/>
                    </a:cubicBez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7"/>
              <p:cNvSpPr/>
              <p:nvPr/>
            </p:nvSpPr>
            <p:spPr>
              <a:xfrm>
                <a:off x="4889025" y="3686450"/>
                <a:ext cx="34700" cy="86675"/>
              </a:xfrm>
              <a:custGeom>
                <a:rect b="b" l="l" r="r" t="t"/>
                <a:pathLst>
                  <a:path extrusionOk="0" h="3467" w="1388">
                    <a:moveTo>
                      <a:pt x="1" y="1"/>
                    </a:moveTo>
                    <a:lnTo>
                      <a:pt x="1" y="3466"/>
                    </a:lnTo>
                    <a:cubicBezTo>
                      <a:pt x="347" y="3466"/>
                      <a:pt x="662" y="3340"/>
                      <a:pt x="946" y="3088"/>
                    </a:cubicBezTo>
                    <a:cubicBezTo>
                      <a:pt x="1229" y="2836"/>
                      <a:pt x="1387" y="2458"/>
                      <a:pt x="1387" y="2080"/>
                    </a:cubicBezTo>
                    <a:lnTo>
                      <a:pt x="1387" y="1040"/>
                    </a:lnTo>
                    <a:cubicBezTo>
                      <a:pt x="1387" y="442"/>
                      <a:pt x="914" y="1"/>
                      <a:pt x="3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7"/>
              <p:cNvSpPr/>
              <p:nvPr/>
            </p:nvSpPr>
            <p:spPr>
              <a:xfrm>
                <a:off x="4714975" y="3790425"/>
                <a:ext cx="122100" cy="104000"/>
              </a:xfrm>
              <a:custGeom>
                <a:rect b="b" l="l" r="r" t="t"/>
                <a:pathLst>
                  <a:path extrusionOk="0" h="4160" w="4884">
                    <a:moveTo>
                      <a:pt x="0" y="0"/>
                    </a:moveTo>
                    <a:lnTo>
                      <a:pt x="0" y="4159"/>
                    </a:lnTo>
                    <a:lnTo>
                      <a:pt x="4883" y="4159"/>
                    </a:lnTo>
                    <a:lnTo>
                      <a:pt x="4883" y="0"/>
                    </a:lnTo>
                    <a:lnTo>
                      <a:pt x="3466" y="0"/>
                    </a:lnTo>
                    <a:lnTo>
                      <a:pt x="3466" y="347"/>
                    </a:lnTo>
                    <a:cubicBezTo>
                      <a:pt x="3466" y="946"/>
                      <a:pt x="2993" y="1387"/>
                      <a:pt x="2426" y="1387"/>
                    </a:cubicBezTo>
                    <a:cubicBezTo>
                      <a:pt x="1827" y="1387"/>
                      <a:pt x="1418" y="914"/>
                      <a:pt x="1418" y="347"/>
                    </a:cubicBezTo>
                    <a:lnTo>
                      <a:pt x="14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7"/>
              <p:cNvSpPr/>
              <p:nvPr/>
            </p:nvSpPr>
            <p:spPr>
              <a:xfrm>
                <a:off x="4714175" y="3599825"/>
                <a:ext cx="122100" cy="69325"/>
              </a:xfrm>
              <a:custGeom>
                <a:rect b="b" l="l" r="r" t="t"/>
                <a:pathLst>
                  <a:path extrusionOk="0" h="2773" w="4884">
                    <a:moveTo>
                      <a:pt x="2427" y="0"/>
                    </a:moveTo>
                    <a:cubicBezTo>
                      <a:pt x="1103" y="0"/>
                      <a:pt x="1" y="1103"/>
                      <a:pt x="1" y="2426"/>
                    </a:cubicBezTo>
                    <a:lnTo>
                      <a:pt x="1" y="2773"/>
                    </a:lnTo>
                    <a:lnTo>
                      <a:pt x="1355" y="2773"/>
                    </a:lnTo>
                    <a:lnTo>
                      <a:pt x="1355" y="2426"/>
                    </a:lnTo>
                    <a:cubicBezTo>
                      <a:pt x="1355" y="1828"/>
                      <a:pt x="1828" y="1418"/>
                      <a:pt x="2395" y="1418"/>
                    </a:cubicBezTo>
                    <a:cubicBezTo>
                      <a:pt x="2994" y="1418"/>
                      <a:pt x="3403" y="1891"/>
                      <a:pt x="3403" y="2426"/>
                    </a:cubicBezTo>
                    <a:lnTo>
                      <a:pt x="3403" y="2773"/>
                    </a:lnTo>
                    <a:lnTo>
                      <a:pt x="4884" y="2773"/>
                    </a:lnTo>
                    <a:lnTo>
                      <a:pt x="4884" y="2426"/>
                    </a:lnTo>
                    <a:cubicBezTo>
                      <a:pt x="4884" y="1103"/>
                      <a:pt x="3781" y="0"/>
                      <a:pt x="24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23" name="Google Shape;423;p7"/>
          <p:cNvSpPr/>
          <p:nvPr/>
        </p:nvSpPr>
        <p:spPr>
          <a:xfrm>
            <a:off x="1109176" y="2499881"/>
            <a:ext cx="2012901" cy="45719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C1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>
            <a:off x="5202064" y="3580611"/>
            <a:ext cx="151500" cy="151500"/>
          </a:xfrm>
          <a:prstGeom prst="ellipse">
            <a:avLst/>
          </a:prstGeom>
          <a:gradFill>
            <a:gsLst>
              <a:gs pos="0">
                <a:srgbClr val="0388E5">
                  <a:alpha val="9411"/>
                </a:srgbClr>
              </a:gs>
              <a:gs pos="100000">
                <a:srgbClr val="0048A7">
                  <a:alpha val="941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7"/>
          <p:cNvSpPr/>
          <p:nvPr/>
        </p:nvSpPr>
        <p:spPr>
          <a:xfrm>
            <a:off x="7100010" y="1237124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414060" y="3954042"/>
            <a:ext cx="283500" cy="2835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>
            <a:off x="8242687" y="4192105"/>
            <a:ext cx="315000" cy="315000"/>
          </a:xfrm>
          <a:prstGeom prst="ellipse">
            <a:avLst/>
          </a:prstGeom>
          <a:solidFill>
            <a:srgbClr val="DFD8F1">
              <a:alpha val="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PROBLEM</a:t>
            </a:r>
            <a:r>
              <a:rPr lang="en" sz="48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10" name="Google Shape;210;p2"/>
          <p:cNvSpPr txBox="1"/>
          <p:nvPr/>
        </p:nvSpPr>
        <p:spPr>
          <a:xfrm>
            <a:off x="566700" y="1156250"/>
            <a:ext cx="64437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In manufacturing the alerts take long time to find the reason behind.</a:t>
            </a:r>
            <a:endParaRPr b="1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615403" y="1072244"/>
            <a:ext cx="1620636" cy="45719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C1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isometric illustration of a factory&#10;&#10;Description automatically generated" id="212" name="Google Shape;2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8543" y="2194076"/>
            <a:ext cx="4298957" cy="2842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403" y="1886963"/>
            <a:ext cx="1691936" cy="1493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7481" y="1252699"/>
            <a:ext cx="1691936" cy="1493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27630" y="3296663"/>
            <a:ext cx="1691936" cy="14937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"/>
          <p:cNvCxnSpPr/>
          <p:nvPr/>
        </p:nvCxnSpPr>
        <p:spPr>
          <a:xfrm>
            <a:off x="2236039" y="2709644"/>
            <a:ext cx="900681" cy="587019"/>
          </a:xfrm>
          <a:prstGeom prst="straightConnector1">
            <a:avLst/>
          </a:prstGeom>
          <a:noFill/>
          <a:ln cap="flat" cmpd="sng" w="9525">
            <a:solidFill>
              <a:srgbClr val="D3ECF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2"/>
          <p:cNvCxnSpPr>
            <a:stCxn id="214" idx="1"/>
          </p:cNvCxnSpPr>
          <p:nvPr/>
        </p:nvCxnSpPr>
        <p:spPr>
          <a:xfrm flipH="1">
            <a:off x="5806581" y="1999552"/>
            <a:ext cx="1140900" cy="842700"/>
          </a:xfrm>
          <a:prstGeom prst="straightConnector1">
            <a:avLst/>
          </a:prstGeom>
          <a:noFill/>
          <a:ln cap="flat" cmpd="sng" w="9525">
            <a:solidFill>
              <a:srgbClr val="D3ECF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2"/>
          <p:cNvCxnSpPr>
            <a:endCxn id="215" idx="1"/>
          </p:cNvCxnSpPr>
          <p:nvPr/>
        </p:nvCxnSpPr>
        <p:spPr>
          <a:xfrm>
            <a:off x="5356230" y="3400316"/>
            <a:ext cx="971400" cy="643200"/>
          </a:xfrm>
          <a:prstGeom prst="straightConnector1">
            <a:avLst/>
          </a:prstGeom>
          <a:noFill/>
          <a:ln cap="flat" cmpd="sng" w="9525">
            <a:solidFill>
              <a:srgbClr val="D3ECF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6"/>
                </a:solidFill>
              </a:rPr>
              <a:t>‹#›</a:t>
            </a:fld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PROBLEM</a:t>
            </a:r>
            <a:r>
              <a:rPr lang="en" sz="48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5" name="Google Shape;225;p3"/>
          <p:cNvSpPr txBox="1"/>
          <p:nvPr/>
        </p:nvSpPr>
        <p:spPr>
          <a:xfrm>
            <a:off x="623129" y="2242834"/>
            <a:ext cx="2726899" cy="4000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400"/>
              <a:buFont typeface="Bebas Neue"/>
              <a:buNone/>
            </a:pPr>
            <a:r>
              <a:rPr b="1" i="0" lang="en" sz="20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TIME CONSUMPTION</a:t>
            </a:r>
            <a:endParaRPr b="0" i="0" sz="20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"/>
          <p:cNvSpPr txBox="1"/>
          <p:nvPr/>
        </p:nvSpPr>
        <p:spPr>
          <a:xfrm>
            <a:off x="3613290" y="2242834"/>
            <a:ext cx="171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HIGHER COST</a:t>
            </a:r>
            <a:endParaRPr b="1" i="0" sz="18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7" name="Google Shape;227;p3"/>
          <p:cNvSpPr txBox="1"/>
          <p:nvPr/>
        </p:nvSpPr>
        <p:spPr>
          <a:xfrm>
            <a:off x="6194731" y="2202450"/>
            <a:ext cx="252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400"/>
              <a:buFont typeface="Bebas Neue"/>
              <a:buNone/>
            </a:pPr>
            <a:r>
              <a:rPr b="1" i="0" lang="en" sz="18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SOLUTION UNCLEAR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8" name="Google Shape;228;p3"/>
          <p:cNvSpPr txBox="1"/>
          <p:nvPr/>
        </p:nvSpPr>
        <p:spPr>
          <a:xfrm>
            <a:off x="623130" y="2643026"/>
            <a:ext cx="220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Employee spend long time to find the reason caused the problem.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9" name="Google Shape;229;p3"/>
          <p:cNvSpPr txBox="1"/>
          <p:nvPr/>
        </p:nvSpPr>
        <p:spPr>
          <a:xfrm>
            <a:off x="3621689" y="2643026"/>
            <a:ext cx="220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Spending more time means more </a:t>
            </a:r>
            <a:b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</a:b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higher cost.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0" name="Google Shape;230;p3"/>
          <p:cNvSpPr txBox="1"/>
          <p:nvPr/>
        </p:nvSpPr>
        <p:spPr>
          <a:xfrm>
            <a:off x="6253048" y="2627580"/>
            <a:ext cx="220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Employee need to use 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exclusion method 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to find the solution.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231" name="Google Shape;231;p3"/>
          <p:cNvGrpSpPr/>
          <p:nvPr/>
        </p:nvGrpSpPr>
        <p:grpSpPr>
          <a:xfrm>
            <a:off x="661123" y="1528123"/>
            <a:ext cx="637051" cy="514609"/>
            <a:chOff x="-42651700" y="3217825"/>
            <a:chExt cx="367600" cy="317425"/>
          </a:xfrm>
        </p:grpSpPr>
        <p:sp>
          <p:nvSpPr>
            <p:cNvPr id="232" name="Google Shape;232;p3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" name="Google Shape;236;p3"/>
          <p:cNvGrpSpPr/>
          <p:nvPr/>
        </p:nvGrpSpPr>
        <p:grpSpPr>
          <a:xfrm>
            <a:off x="6377689" y="1511561"/>
            <a:ext cx="554811" cy="517307"/>
            <a:chOff x="-37385100" y="3949908"/>
            <a:chExt cx="321350" cy="318225"/>
          </a:xfrm>
        </p:grpSpPr>
        <p:sp>
          <p:nvSpPr>
            <p:cNvPr id="237" name="Google Shape;237;p3"/>
            <p:cNvSpPr/>
            <p:nvPr/>
          </p:nvSpPr>
          <p:spPr>
            <a:xfrm>
              <a:off x="-37190575" y="4145233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-37385100" y="3949908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" name="Google Shape;239;p3"/>
          <p:cNvGrpSpPr/>
          <p:nvPr/>
        </p:nvGrpSpPr>
        <p:grpSpPr>
          <a:xfrm>
            <a:off x="3780318" y="1513359"/>
            <a:ext cx="576388" cy="514594"/>
            <a:chOff x="-62511900" y="4129100"/>
            <a:chExt cx="304050" cy="282000"/>
          </a:xfrm>
        </p:grpSpPr>
        <p:sp>
          <p:nvSpPr>
            <p:cNvPr id="240" name="Google Shape;240;p3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3"/>
          <p:cNvSpPr/>
          <p:nvPr/>
        </p:nvSpPr>
        <p:spPr>
          <a:xfrm>
            <a:off x="6253048" y="4486004"/>
            <a:ext cx="2012901" cy="45719"/>
          </a:xfrm>
          <a:prstGeom prst="rect">
            <a:avLst/>
          </a:prstGeom>
          <a:solidFill>
            <a:schemeClr val="accent2"/>
          </a:solidFill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C1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"/>
          <p:cNvSpPr txBox="1"/>
          <p:nvPr>
            <p:ph idx="4294967295" type="title"/>
          </p:nvPr>
        </p:nvSpPr>
        <p:spPr>
          <a:xfrm>
            <a:off x="569683" y="58667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11AI SOLUTION</a:t>
            </a:r>
            <a:r>
              <a:rPr lang="en" sz="48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2" name="Google Shape;252;p4"/>
          <p:cNvSpPr txBox="1"/>
          <p:nvPr/>
        </p:nvSpPr>
        <p:spPr>
          <a:xfrm>
            <a:off x="577410" y="1382614"/>
            <a:ext cx="6001740" cy="3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Use LLM to suggest the reason behind.</a:t>
            </a:r>
            <a:endParaRPr b="1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3" name="Google Shape;253;p4"/>
          <p:cNvSpPr txBox="1"/>
          <p:nvPr/>
        </p:nvSpPr>
        <p:spPr>
          <a:xfrm>
            <a:off x="4685280" y="586673"/>
            <a:ext cx="4680064" cy="1785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⚫ One Dashboard with alerts</a:t>
            </a:r>
            <a:endParaRPr b="0" i="0" sz="16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⚫ Extract the context of the question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⚫ Human readable solution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⚫ History data search index</a:t>
            </a:r>
            <a:endParaRPr b="0" i="0" sz="16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54" name="Google Shape;25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598" y="2028834"/>
            <a:ext cx="3361325" cy="2277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f a graph&#10;&#10;Description automatically generated with medium confidence" id="255" name="Google Shape;25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0471" y="1899122"/>
            <a:ext cx="3361325" cy="2277687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</p:pic>
      <p:sp>
        <p:nvSpPr>
          <p:cNvPr id="256" name="Google Shape;256;p4"/>
          <p:cNvSpPr/>
          <p:nvPr/>
        </p:nvSpPr>
        <p:spPr>
          <a:xfrm>
            <a:off x="4241451" y="3037966"/>
            <a:ext cx="487906" cy="25942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28ED5"/>
          </a:solidFill>
          <a:ln cap="flat" cmpd="sng" w="25400">
            <a:solidFill>
              <a:srgbClr val="A28E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aph of a graph&#10;&#10;Description automatically generated with medium confidence" id="257" name="Google Shape;25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8686" y="2158543"/>
            <a:ext cx="3361325" cy="2277687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</p:pic>
      <p:sp>
        <p:nvSpPr>
          <p:cNvPr id="258" name="Google Shape;258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11AI SOLUTION</a:t>
            </a:r>
            <a:r>
              <a:rPr lang="en" sz="4800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5"/>
          <p:cNvSpPr txBox="1"/>
          <p:nvPr/>
        </p:nvSpPr>
        <p:spPr>
          <a:xfrm>
            <a:off x="540239" y="1415729"/>
            <a:ext cx="23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REAL TIME</a:t>
            </a:r>
            <a:endParaRPr b="1" i="0" sz="20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5" name="Google Shape;265;p5"/>
          <p:cNvSpPr txBox="1"/>
          <p:nvPr/>
        </p:nvSpPr>
        <p:spPr>
          <a:xfrm>
            <a:off x="540238" y="1864989"/>
            <a:ext cx="1623841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sensor information and data is rea-time transferred to search index and process by the LLM.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6" name="Google Shape;266;p5"/>
          <p:cNvSpPr txBox="1"/>
          <p:nvPr/>
        </p:nvSpPr>
        <p:spPr>
          <a:xfrm>
            <a:off x="2376239" y="1419433"/>
            <a:ext cx="23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SUSTAINABLE</a:t>
            </a:r>
            <a:endParaRPr b="1" i="0" sz="20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7" name="Google Shape;267;p5"/>
          <p:cNvSpPr txBox="1"/>
          <p:nvPr/>
        </p:nvSpPr>
        <p:spPr>
          <a:xfrm>
            <a:off x="4464968" y="1423268"/>
            <a:ext cx="2387100" cy="4000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COMPREHENSIVE</a:t>
            </a:r>
            <a:endParaRPr/>
          </a:p>
        </p:txBody>
      </p:sp>
      <p:sp>
        <p:nvSpPr>
          <p:cNvPr id="268" name="Google Shape;268;p5"/>
          <p:cNvSpPr txBox="1"/>
          <p:nvPr/>
        </p:nvSpPr>
        <p:spPr>
          <a:xfrm>
            <a:off x="6933046" y="1435032"/>
            <a:ext cx="23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ACCURACY</a:t>
            </a:r>
            <a:endParaRPr b="1" i="0" sz="20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9" name="Google Shape;269;p5"/>
          <p:cNvSpPr txBox="1"/>
          <p:nvPr/>
        </p:nvSpPr>
        <p:spPr>
          <a:xfrm>
            <a:off x="2376238" y="1864989"/>
            <a:ext cx="1726244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precalculated search index, LLM and Web UI, the solution balanced the cost and efficiency.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0" name="Google Shape;270;p5"/>
          <p:cNvSpPr txBox="1"/>
          <p:nvPr/>
        </p:nvSpPr>
        <p:spPr>
          <a:xfrm>
            <a:off x="4505188" y="1864989"/>
            <a:ext cx="2025151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solution collects multi-source data and information, which is able to answer question from different aspects.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5"/>
          <p:cNvSpPr txBox="1"/>
          <p:nvPr/>
        </p:nvSpPr>
        <p:spPr>
          <a:xfrm>
            <a:off x="6933045" y="1864989"/>
            <a:ext cx="1746135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solution reduces the  hallucination and provides more accurate answer based on the real data.</a:t>
            </a:r>
            <a:endParaRPr b="0" i="0" sz="14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2" name="Google Shape;272;p5"/>
          <p:cNvSpPr txBox="1"/>
          <p:nvPr/>
        </p:nvSpPr>
        <p:spPr>
          <a:xfrm>
            <a:off x="7593949" y="3727495"/>
            <a:ext cx="1726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700" u="none" cap="none" strike="noStrike">
                <a:solidFill>
                  <a:srgbClr val="A28ED5"/>
                </a:solidFill>
                <a:latin typeface="Arial"/>
                <a:ea typeface="Arial"/>
                <a:cs typeface="Arial"/>
                <a:sym typeface="Arial"/>
              </a:rPr>
              <a:t>120%</a:t>
            </a:r>
            <a:endParaRPr sz="800"/>
          </a:p>
        </p:txBody>
      </p:sp>
      <p:sp>
        <p:nvSpPr>
          <p:cNvPr id="273" name="Google Shape;273;p5"/>
          <p:cNvSpPr txBox="1"/>
          <p:nvPr/>
        </p:nvSpPr>
        <p:spPr>
          <a:xfrm>
            <a:off x="6613550" y="4311600"/>
            <a:ext cx="270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rgbClr val="A28ED5"/>
                </a:solidFill>
                <a:latin typeface="Arial"/>
                <a:ea typeface="Arial"/>
                <a:cs typeface="Arial"/>
                <a:sym typeface="Arial"/>
              </a:rPr>
              <a:t>https://github.com/stanfordnlp/dspy/tree/v1</a:t>
            </a:r>
            <a:endParaRPr sz="1200"/>
          </a:p>
        </p:txBody>
      </p:sp>
      <p:sp>
        <p:nvSpPr>
          <p:cNvPr id="274" name="Google Shape;274;p5"/>
          <p:cNvSpPr/>
          <p:nvPr/>
        </p:nvSpPr>
        <p:spPr>
          <a:xfrm>
            <a:off x="7046108" y="3851651"/>
            <a:ext cx="487800" cy="25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28ED5"/>
          </a:solidFill>
          <a:ln cap="flat" cmpd="sng" w="25400">
            <a:solidFill>
              <a:srgbClr val="A28E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4"/>
                </a:solidFill>
              </a:rPr>
              <a:t>‹#›</a:t>
            </a:fld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g299fe9295c0_2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652" y="147937"/>
            <a:ext cx="7188696" cy="484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g299fe9295c0_2_36"/>
          <p:cNvSpPr txBox="1"/>
          <p:nvPr/>
        </p:nvSpPr>
        <p:spPr>
          <a:xfrm>
            <a:off x="5985164" y="398909"/>
            <a:ext cx="4572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4D348A"/>
                </a:solidFill>
                <a:latin typeface="Space Grotesk"/>
                <a:ea typeface="Space Grotesk"/>
                <a:cs typeface="Space Grotesk"/>
                <a:sym typeface="Space Grotesk"/>
              </a:rPr>
              <a:t>11AI SOLUTION ARCHITECT</a:t>
            </a:r>
            <a:endParaRPr b="1" i="0" sz="1800" u="none" cap="none" strike="noStrike">
              <a:solidFill>
                <a:srgbClr val="4D348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299fe9295c0_2_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99fe9295c0_2_107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DASHBOARD</a:t>
            </a:r>
            <a:r>
              <a:rPr lang="en" sz="48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88" name="Google Shape;288;g299fe9295c0_2_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577" y="1072341"/>
            <a:ext cx="7396830" cy="366500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99fe9295c0_2_10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99fe9295c0_2_123"/>
          <p:cNvSpPr txBox="1"/>
          <p:nvPr>
            <p:ph idx="4294967295" type="title"/>
          </p:nvPr>
        </p:nvSpPr>
        <p:spPr>
          <a:xfrm>
            <a:off x="540238" y="129530"/>
            <a:ext cx="5112417" cy="9261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USE CASE DEMO →</a:t>
            </a:r>
            <a:endParaRPr sz="36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95" name="Google Shape;295;g299fe9295c0_2_123"/>
          <p:cNvSpPr txBox="1"/>
          <p:nvPr/>
        </p:nvSpPr>
        <p:spPr>
          <a:xfrm>
            <a:off x="540238" y="592623"/>
            <a:ext cx="78534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Use LLM to simplify the process and directly provide user the solution and information. </a:t>
            </a:r>
            <a:endParaRPr b="0" i="0" sz="1400" u="none" cap="none" strike="noStrike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descr="A screenshot of a computer&#10;&#10;Description automatically generated" id="296" name="Google Shape;296;g299fe9295c0_2_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198" y="1058088"/>
            <a:ext cx="7476649" cy="372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299fe9295c0_2_1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182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99fe9295c0_2_153"/>
          <p:cNvSpPr/>
          <p:nvPr/>
        </p:nvSpPr>
        <p:spPr>
          <a:xfrm>
            <a:off x="616450" y="1305950"/>
            <a:ext cx="3912600" cy="14625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03" name="Google Shape;303;g299fe9295c0_2_153"/>
          <p:cNvSpPr txBox="1"/>
          <p:nvPr>
            <p:ph idx="4294967295" type="title"/>
          </p:nvPr>
        </p:nvSpPr>
        <p:spPr>
          <a:xfrm>
            <a:off x="540239" y="297263"/>
            <a:ext cx="4812600" cy="9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EXTENSION</a:t>
            </a:r>
            <a:r>
              <a:rPr lang="en" sz="4800">
                <a:solidFill>
                  <a:schemeClr val="accent6"/>
                </a:solidFill>
                <a:latin typeface="Space Grotesk"/>
                <a:ea typeface="Space Grotesk"/>
                <a:cs typeface="Space Grotesk"/>
                <a:sym typeface="Space Grotesk"/>
              </a:rPr>
              <a:t> →</a:t>
            </a:r>
            <a:endParaRPr sz="4800">
              <a:solidFill>
                <a:schemeClr val="accent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4" name="Google Shape;304;g299fe9295c0_2_153"/>
          <p:cNvSpPr txBox="1"/>
          <p:nvPr/>
        </p:nvSpPr>
        <p:spPr>
          <a:xfrm>
            <a:off x="717702" y="1937125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Easily replace with other LLM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5" name="Google Shape;305;g299fe9295c0_2_153"/>
          <p:cNvSpPr txBox="1"/>
          <p:nvPr/>
        </p:nvSpPr>
        <p:spPr>
          <a:xfrm>
            <a:off x="717700" y="2256275"/>
            <a:ext cx="3563700" cy="707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solution is easy replace with other LLM like Bert, GPT-4, Llama and so on.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6" name="Google Shape;306;g299fe9295c0_2_153"/>
          <p:cNvSpPr/>
          <p:nvPr/>
        </p:nvSpPr>
        <p:spPr>
          <a:xfrm>
            <a:off x="4609925" y="1305950"/>
            <a:ext cx="3912600" cy="14625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07" name="Google Shape;307;g299fe9295c0_2_153"/>
          <p:cNvSpPr txBox="1"/>
          <p:nvPr/>
        </p:nvSpPr>
        <p:spPr>
          <a:xfrm>
            <a:off x="4704102" y="1937125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Comparison different LLM solutions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8" name="Google Shape;308;g299fe9295c0_2_153"/>
          <p:cNvSpPr txBox="1"/>
          <p:nvPr/>
        </p:nvSpPr>
        <p:spPr>
          <a:xfrm>
            <a:off x="4704100" y="2256275"/>
            <a:ext cx="3869700" cy="1015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solution can further make comparison to see the difference and performance of different LLM solution.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9" name="Google Shape;309;g299fe9295c0_2_153"/>
          <p:cNvSpPr/>
          <p:nvPr/>
        </p:nvSpPr>
        <p:spPr>
          <a:xfrm>
            <a:off x="616450" y="2847700"/>
            <a:ext cx="3912600" cy="18864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10" name="Google Shape;310;g299fe9295c0_2_153"/>
          <p:cNvSpPr txBox="1"/>
          <p:nvPr/>
        </p:nvSpPr>
        <p:spPr>
          <a:xfrm>
            <a:off x="717702" y="3478875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Easily add functions in the chat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11" name="Google Shape;311;g299fe9295c0_2_153"/>
          <p:cNvSpPr txBox="1"/>
          <p:nvPr/>
        </p:nvSpPr>
        <p:spPr>
          <a:xfrm>
            <a:off x="717700" y="3798025"/>
            <a:ext cx="3563700" cy="4000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solution can easily integrate with other functions. 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12" name="Google Shape;312;g299fe9295c0_2_153"/>
          <p:cNvSpPr/>
          <p:nvPr/>
        </p:nvSpPr>
        <p:spPr>
          <a:xfrm>
            <a:off x="4609925" y="2847700"/>
            <a:ext cx="3912600" cy="1886400"/>
          </a:xfrm>
          <a:prstGeom prst="roundRect">
            <a:avLst>
              <a:gd fmla="val 12421" name="adj"/>
            </a:avLst>
          </a:prstGeom>
          <a:solidFill>
            <a:srgbClr val="FFFFFF">
              <a:alpha val="4705"/>
            </a:srgbClr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13" name="Google Shape;313;g299fe9295c0_2_153"/>
          <p:cNvSpPr txBox="1"/>
          <p:nvPr/>
        </p:nvSpPr>
        <p:spPr>
          <a:xfrm>
            <a:off x="4704102" y="3478875"/>
            <a:ext cx="3782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4"/>
                </a:solidFill>
                <a:latin typeface="Space Grotesk"/>
                <a:ea typeface="Space Grotesk"/>
                <a:cs typeface="Space Grotesk"/>
                <a:sym typeface="Space Grotesk"/>
              </a:rPr>
              <a:t>Assistant prediction and classification</a:t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accent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14" name="Google Shape;314;g299fe9295c0_2_153"/>
          <p:cNvSpPr txBox="1"/>
          <p:nvPr/>
        </p:nvSpPr>
        <p:spPr>
          <a:xfrm>
            <a:off x="4704100" y="3798025"/>
            <a:ext cx="3563700" cy="861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7994A9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solution can be developed to make prediction or classification for the existed data. And presents the graph in our application.</a:t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7994A9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15" name="Google Shape;315;g299fe9295c0_2_153"/>
          <p:cNvSpPr/>
          <p:nvPr/>
        </p:nvSpPr>
        <p:spPr>
          <a:xfrm>
            <a:off x="819455" y="3062549"/>
            <a:ext cx="339253" cy="318060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F2F2F2"/>
          </a:solidFill>
          <a:ln cap="flat" cmpd="sng" w="9525">
            <a:solidFill>
              <a:srgbClr val="2B38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g299fe9295c0_2_153"/>
          <p:cNvGrpSpPr/>
          <p:nvPr/>
        </p:nvGrpSpPr>
        <p:grpSpPr>
          <a:xfrm>
            <a:off x="4827988" y="2992207"/>
            <a:ext cx="420775" cy="420811"/>
            <a:chOff x="-5251625" y="3272950"/>
            <a:chExt cx="292225" cy="292250"/>
          </a:xfrm>
        </p:grpSpPr>
        <p:sp>
          <p:nvSpPr>
            <p:cNvPr id="317" name="Google Shape;317;g299fe9295c0_2_153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299fe9295c0_2_153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299fe9295c0_2_153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g299fe9295c0_2_153"/>
          <p:cNvGrpSpPr/>
          <p:nvPr/>
        </p:nvGrpSpPr>
        <p:grpSpPr>
          <a:xfrm>
            <a:off x="776416" y="1476614"/>
            <a:ext cx="425310" cy="419659"/>
            <a:chOff x="-1951475" y="3597450"/>
            <a:chExt cx="295375" cy="291450"/>
          </a:xfrm>
        </p:grpSpPr>
        <p:sp>
          <p:nvSpPr>
            <p:cNvPr id="321" name="Google Shape;321;g299fe9295c0_2_153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g299fe9295c0_2_153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g299fe9295c0_2_153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g299fe9295c0_2_153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g299fe9295c0_2_153"/>
          <p:cNvGrpSpPr/>
          <p:nvPr/>
        </p:nvGrpSpPr>
        <p:grpSpPr>
          <a:xfrm>
            <a:off x="4843864" y="1474925"/>
            <a:ext cx="444605" cy="419659"/>
            <a:chOff x="-1960150" y="3956600"/>
            <a:chExt cx="308775" cy="291450"/>
          </a:xfrm>
        </p:grpSpPr>
        <p:sp>
          <p:nvSpPr>
            <p:cNvPr id="326" name="Google Shape;326;g299fe9295c0_2_153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g299fe9295c0_2_153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2B38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g299fe9295c0_2_1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Incident Automation Pitch Deck by Slidesgo">
  <a:themeElements>
    <a:clrScheme name="Simple Light">
      <a:dk1>
        <a:srgbClr val="012169"/>
      </a:dk1>
      <a:lt1>
        <a:srgbClr val="0048A7"/>
      </a:lt1>
      <a:dk2>
        <a:srgbClr val="0388E5"/>
      </a:dk2>
      <a:lt2>
        <a:srgbClr val="3ED4FD"/>
      </a:lt2>
      <a:accent1>
        <a:srgbClr val="DAF2FE"/>
      </a:accent1>
      <a:accent2>
        <a:srgbClr val="6746B9"/>
      </a:accent2>
      <a:accent3>
        <a:srgbClr val="AD8DFF"/>
      </a:accent3>
      <a:accent4>
        <a:srgbClr val="FFFFFF"/>
      </a:accent4>
      <a:accent5>
        <a:srgbClr val="FFFFFF"/>
      </a:accent5>
      <a:accent6>
        <a:srgbClr val="FFFFFF"/>
      </a:accent6>
      <a:hlink>
        <a:srgbClr val="0121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Rongwei Ma</dc:creator>
</cp:coreProperties>
</file>